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6"/>
  </p:notes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405" r:id="rId9"/>
    <p:sldId id="264" r:id="rId10"/>
    <p:sldId id="266" r:id="rId11"/>
    <p:sldId id="265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399" r:id="rId25"/>
    <p:sldId id="400" r:id="rId26"/>
    <p:sldId id="401" r:id="rId27"/>
    <p:sldId id="279" r:id="rId28"/>
    <p:sldId id="280" r:id="rId29"/>
    <p:sldId id="406" r:id="rId30"/>
    <p:sldId id="282" r:id="rId31"/>
    <p:sldId id="284" r:id="rId32"/>
    <p:sldId id="283" r:id="rId33"/>
    <p:sldId id="285" r:id="rId34"/>
    <p:sldId id="286" r:id="rId35"/>
    <p:sldId id="287" r:id="rId36"/>
    <p:sldId id="289" r:id="rId37"/>
    <p:sldId id="288" r:id="rId38"/>
    <p:sldId id="290" r:id="rId39"/>
    <p:sldId id="292" r:id="rId40"/>
    <p:sldId id="329" r:id="rId41"/>
    <p:sldId id="291" r:id="rId42"/>
    <p:sldId id="330" r:id="rId43"/>
    <p:sldId id="331" r:id="rId44"/>
    <p:sldId id="332" r:id="rId45"/>
    <p:sldId id="333" r:id="rId46"/>
    <p:sldId id="334" r:id="rId47"/>
    <p:sldId id="335" r:id="rId48"/>
    <p:sldId id="336" r:id="rId49"/>
    <p:sldId id="337" r:id="rId50"/>
    <p:sldId id="338" r:id="rId51"/>
    <p:sldId id="339" r:id="rId52"/>
    <p:sldId id="402" r:id="rId53"/>
    <p:sldId id="403" r:id="rId54"/>
    <p:sldId id="404" r:id="rId55"/>
    <p:sldId id="340" r:id="rId56"/>
    <p:sldId id="341" r:id="rId57"/>
    <p:sldId id="407" r:id="rId58"/>
    <p:sldId id="343" r:id="rId59"/>
    <p:sldId id="345" r:id="rId60"/>
    <p:sldId id="344" r:id="rId61"/>
    <p:sldId id="346" r:id="rId62"/>
    <p:sldId id="347" r:id="rId63"/>
    <p:sldId id="348" r:id="rId64"/>
    <p:sldId id="350" r:id="rId65"/>
    <p:sldId id="349" r:id="rId66"/>
    <p:sldId id="351" r:id="rId67"/>
    <p:sldId id="352" r:id="rId68"/>
    <p:sldId id="353" r:id="rId69"/>
    <p:sldId id="355" r:id="rId70"/>
    <p:sldId id="356" r:id="rId71"/>
    <p:sldId id="354" r:id="rId72"/>
    <p:sldId id="357" r:id="rId73"/>
    <p:sldId id="358" r:id="rId74"/>
    <p:sldId id="359" r:id="rId75"/>
    <p:sldId id="360" r:id="rId76"/>
    <p:sldId id="361" r:id="rId77"/>
    <p:sldId id="362" r:id="rId78"/>
    <p:sldId id="363" r:id="rId79"/>
    <p:sldId id="365" r:id="rId80"/>
    <p:sldId id="364" r:id="rId81"/>
    <p:sldId id="367" r:id="rId82"/>
    <p:sldId id="366" r:id="rId83"/>
    <p:sldId id="369" r:id="rId84"/>
    <p:sldId id="368" r:id="rId85"/>
    <p:sldId id="370" r:id="rId86"/>
    <p:sldId id="372" r:id="rId87"/>
    <p:sldId id="373" r:id="rId88"/>
    <p:sldId id="374" r:id="rId89"/>
    <p:sldId id="375" r:id="rId90"/>
    <p:sldId id="371" r:id="rId91"/>
    <p:sldId id="376" r:id="rId92"/>
    <p:sldId id="377" r:id="rId93"/>
    <p:sldId id="378" r:id="rId94"/>
    <p:sldId id="379" r:id="rId95"/>
    <p:sldId id="380" r:id="rId96"/>
    <p:sldId id="381" r:id="rId97"/>
    <p:sldId id="382" r:id="rId98"/>
    <p:sldId id="383" r:id="rId99"/>
    <p:sldId id="384" r:id="rId100"/>
    <p:sldId id="385" r:id="rId101"/>
    <p:sldId id="386" r:id="rId102"/>
    <p:sldId id="387" r:id="rId103"/>
    <p:sldId id="388" r:id="rId104"/>
    <p:sldId id="390" r:id="rId105"/>
    <p:sldId id="391" r:id="rId106"/>
    <p:sldId id="393" r:id="rId107"/>
    <p:sldId id="392" r:id="rId108"/>
    <p:sldId id="398" r:id="rId109"/>
    <p:sldId id="397" r:id="rId110"/>
    <p:sldId id="389" r:id="rId111"/>
    <p:sldId id="395" r:id="rId112"/>
    <p:sldId id="394" r:id="rId113"/>
    <p:sldId id="396" r:id="rId114"/>
    <p:sldId id="325" r:id="rId1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D02BC7-D531-4A07-B068-BA87BBFE4EB4}" v="12" dt="2023-04-18T05:03:01.7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02" autoAdjust="0"/>
    <p:restoredTop sz="94660"/>
  </p:normalViewPr>
  <p:slideViewPr>
    <p:cSldViewPr snapToGrid="0">
      <p:cViewPr varScale="1">
        <p:scale>
          <a:sx n="67" d="100"/>
          <a:sy n="67" d="100"/>
        </p:scale>
        <p:origin x="81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microsoft.com/office/2016/11/relationships/changesInfo" Target="changesInfos/changesInfo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AB42F765-C371-4412-908A-087F09B4CC83}"/>
    <pc:docChg chg="delSld modSld">
      <pc:chgData name="Takehara Kazuyo" userId="6c1305eccc517997" providerId="LiveId" clId="{AB42F765-C371-4412-908A-087F09B4CC83}" dt="2022-04-01T02:58:22.647" v="18" actId="2696"/>
      <pc:docMkLst>
        <pc:docMk/>
      </pc:docMkLst>
      <pc:sldChg chg="modSp mod">
        <pc:chgData name="Takehara Kazuyo" userId="6c1305eccc517997" providerId="LiveId" clId="{AB42F765-C371-4412-908A-087F09B4CC83}" dt="2022-03-09T08:12:40.106" v="1" actId="207"/>
        <pc:sldMkLst>
          <pc:docMk/>
          <pc:sldMk cId="4027990591" sldId="259"/>
        </pc:sldMkLst>
        <pc:spChg chg="mod">
          <ac:chgData name="Takehara Kazuyo" userId="6c1305eccc517997" providerId="LiveId" clId="{AB42F765-C371-4412-908A-087F09B4CC83}" dt="2022-03-09T08:12:40.106" v="1" actId="207"/>
          <ac:spMkLst>
            <pc:docMk/>
            <pc:sldMk cId="4027990591" sldId="259"/>
            <ac:spMk id="6" creationId="{74DD10BF-2E3A-4A5E-B629-2FEA3B213D15}"/>
          </ac:spMkLst>
        </pc:spChg>
        <pc:spChg chg="mod">
          <ac:chgData name="Takehara Kazuyo" userId="6c1305eccc517997" providerId="LiveId" clId="{AB42F765-C371-4412-908A-087F09B4CC83}" dt="2022-03-09T08:12:40.106" v="1" actId="207"/>
          <ac:spMkLst>
            <pc:docMk/>
            <pc:sldMk cId="4027990591" sldId="259"/>
            <ac:spMk id="8" creationId="{39568B33-1F05-4DB1-A387-164F50130FA3}"/>
          </ac:spMkLst>
        </pc:spChg>
        <pc:spChg chg="mod">
          <ac:chgData name="Takehara Kazuyo" userId="6c1305eccc517997" providerId="LiveId" clId="{AB42F765-C371-4412-908A-087F09B4CC83}" dt="2022-03-09T08:12:40.106" v="1" actId="207"/>
          <ac:spMkLst>
            <pc:docMk/>
            <pc:sldMk cId="4027990591" sldId="259"/>
            <ac:spMk id="10" creationId="{9C4E446C-7D8C-43C3-A909-200494D9F090}"/>
          </ac:spMkLst>
        </pc:spChg>
        <pc:spChg chg="mod">
          <ac:chgData name="Takehara Kazuyo" userId="6c1305eccc517997" providerId="LiveId" clId="{AB42F765-C371-4412-908A-087F09B4CC83}" dt="2022-03-09T08:12:40.106" v="1" actId="207"/>
          <ac:spMkLst>
            <pc:docMk/>
            <pc:sldMk cId="4027990591" sldId="259"/>
            <ac:spMk id="12" creationId="{8A498CEE-79BF-44D2-B34A-440C77262552}"/>
          </ac:spMkLst>
        </pc:spChg>
        <pc:spChg chg="mod">
          <ac:chgData name="Takehara Kazuyo" userId="6c1305eccc517997" providerId="LiveId" clId="{AB42F765-C371-4412-908A-087F09B4CC83}" dt="2022-03-09T08:12:40.106" v="1" actId="207"/>
          <ac:spMkLst>
            <pc:docMk/>
            <pc:sldMk cId="4027990591" sldId="259"/>
            <ac:spMk id="14" creationId="{85943EF4-C7CB-4095-A170-72C7581743BA}"/>
          </ac:spMkLst>
        </pc:spChg>
      </pc:sldChg>
      <pc:sldChg chg="modSp mod">
        <pc:chgData name="Takehara Kazuyo" userId="6c1305eccc517997" providerId="LiveId" clId="{AB42F765-C371-4412-908A-087F09B4CC83}" dt="2022-03-09T08:12:47.227" v="3" actId="207"/>
        <pc:sldMkLst>
          <pc:docMk/>
          <pc:sldMk cId="1991542336" sldId="260"/>
        </pc:sldMkLst>
        <pc:spChg chg="mod">
          <ac:chgData name="Takehara Kazuyo" userId="6c1305eccc517997" providerId="LiveId" clId="{AB42F765-C371-4412-908A-087F09B4CC83}" dt="2022-03-09T08:12:47.227" v="3" actId="207"/>
          <ac:spMkLst>
            <pc:docMk/>
            <pc:sldMk cId="1991542336" sldId="260"/>
            <ac:spMk id="8" creationId="{4F2F597D-A0BA-46E6-A66C-48072AB0F88A}"/>
          </ac:spMkLst>
        </pc:spChg>
        <pc:spChg chg="mod">
          <ac:chgData name="Takehara Kazuyo" userId="6c1305eccc517997" providerId="LiveId" clId="{AB42F765-C371-4412-908A-087F09B4CC83}" dt="2022-03-09T08:12:47.227" v="3" actId="207"/>
          <ac:spMkLst>
            <pc:docMk/>
            <pc:sldMk cId="1991542336" sldId="260"/>
            <ac:spMk id="11" creationId="{249F5108-D734-4EE7-9F0B-B027C154CD01}"/>
          </ac:spMkLst>
        </pc:spChg>
        <pc:spChg chg="mod">
          <ac:chgData name="Takehara Kazuyo" userId="6c1305eccc517997" providerId="LiveId" clId="{AB42F765-C371-4412-908A-087F09B4CC83}" dt="2022-03-09T08:12:47.227" v="3" actId="207"/>
          <ac:spMkLst>
            <pc:docMk/>
            <pc:sldMk cId="1991542336" sldId="260"/>
            <ac:spMk id="12" creationId="{3937BB7E-25AB-4267-9637-C125E13BDEF0}"/>
          </ac:spMkLst>
        </pc:spChg>
      </pc:sldChg>
      <pc:sldChg chg="modSp mod">
        <pc:chgData name="Takehara Kazuyo" userId="6c1305eccc517997" providerId="LiveId" clId="{AB42F765-C371-4412-908A-087F09B4CC83}" dt="2022-03-09T08:12:52.342" v="5" actId="207"/>
        <pc:sldMkLst>
          <pc:docMk/>
          <pc:sldMk cId="260074802" sldId="261"/>
        </pc:sldMkLst>
        <pc:spChg chg="mod">
          <ac:chgData name="Takehara Kazuyo" userId="6c1305eccc517997" providerId="LiveId" clId="{AB42F765-C371-4412-908A-087F09B4CC83}" dt="2022-03-09T08:12:52.342" v="5" actId="207"/>
          <ac:spMkLst>
            <pc:docMk/>
            <pc:sldMk cId="260074802" sldId="261"/>
            <ac:spMk id="8" creationId="{578D7D7F-5E34-42D6-82F3-018BFA534AF2}"/>
          </ac:spMkLst>
        </pc:spChg>
        <pc:spChg chg="mod">
          <ac:chgData name="Takehara Kazuyo" userId="6c1305eccc517997" providerId="LiveId" clId="{AB42F765-C371-4412-908A-087F09B4CC83}" dt="2022-03-09T08:12:52.342" v="5" actId="207"/>
          <ac:spMkLst>
            <pc:docMk/>
            <pc:sldMk cId="260074802" sldId="261"/>
            <ac:spMk id="10" creationId="{A7C8A803-A7F8-4750-B083-739D21AFB0CA}"/>
          </ac:spMkLst>
        </pc:spChg>
        <pc:spChg chg="mod">
          <ac:chgData name="Takehara Kazuyo" userId="6c1305eccc517997" providerId="LiveId" clId="{AB42F765-C371-4412-908A-087F09B4CC83}" dt="2022-03-09T08:12:52.342" v="5" actId="207"/>
          <ac:spMkLst>
            <pc:docMk/>
            <pc:sldMk cId="260074802" sldId="261"/>
            <ac:spMk id="12" creationId="{DE276C21-0EDC-4D51-B050-A01F5553981B}"/>
          </ac:spMkLst>
        </pc:spChg>
      </pc:sldChg>
      <pc:sldChg chg="modSp mod">
        <pc:chgData name="Takehara Kazuyo" userId="6c1305eccc517997" providerId="LiveId" clId="{AB42F765-C371-4412-908A-087F09B4CC83}" dt="2022-03-09T08:13:04.949" v="7" actId="207"/>
        <pc:sldMkLst>
          <pc:docMk/>
          <pc:sldMk cId="90948421" sldId="399"/>
        </pc:sldMkLst>
        <pc:spChg chg="mod">
          <ac:chgData name="Takehara Kazuyo" userId="6c1305eccc517997" providerId="LiveId" clId="{AB42F765-C371-4412-908A-087F09B4CC83}" dt="2022-03-09T08:13:04.949" v="7" actId="207"/>
          <ac:spMkLst>
            <pc:docMk/>
            <pc:sldMk cId="90948421" sldId="399"/>
            <ac:spMk id="6" creationId="{0DFA19E5-5432-4974-9DEC-A3EE71823D0E}"/>
          </ac:spMkLst>
        </pc:spChg>
        <pc:spChg chg="mod">
          <ac:chgData name="Takehara Kazuyo" userId="6c1305eccc517997" providerId="LiveId" clId="{AB42F765-C371-4412-908A-087F09B4CC83}" dt="2022-03-09T08:13:04.949" v="7" actId="207"/>
          <ac:spMkLst>
            <pc:docMk/>
            <pc:sldMk cId="90948421" sldId="399"/>
            <ac:spMk id="8" creationId="{783346B0-3103-43D3-BD95-41EEFCC2495E}"/>
          </ac:spMkLst>
        </pc:spChg>
        <pc:spChg chg="mod">
          <ac:chgData name="Takehara Kazuyo" userId="6c1305eccc517997" providerId="LiveId" clId="{AB42F765-C371-4412-908A-087F09B4CC83}" dt="2022-03-09T08:13:04.949" v="7" actId="207"/>
          <ac:spMkLst>
            <pc:docMk/>
            <pc:sldMk cId="90948421" sldId="399"/>
            <ac:spMk id="10" creationId="{5187248B-A9AE-4542-AB86-126328870430}"/>
          </ac:spMkLst>
        </pc:spChg>
        <pc:spChg chg="mod">
          <ac:chgData name="Takehara Kazuyo" userId="6c1305eccc517997" providerId="LiveId" clId="{AB42F765-C371-4412-908A-087F09B4CC83}" dt="2022-03-09T08:13:04.949" v="7" actId="207"/>
          <ac:spMkLst>
            <pc:docMk/>
            <pc:sldMk cId="90948421" sldId="399"/>
            <ac:spMk id="12" creationId="{1F150055-C4DC-4DC6-ABE2-496FE5643E03}"/>
          </ac:spMkLst>
        </pc:spChg>
      </pc:sldChg>
      <pc:sldChg chg="modSp mod">
        <pc:chgData name="Takehara Kazuyo" userId="6c1305eccc517997" providerId="LiveId" clId="{AB42F765-C371-4412-908A-087F09B4CC83}" dt="2022-03-09T08:13:09.758" v="9" actId="207"/>
        <pc:sldMkLst>
          <pc:docMk/>
          <pc:sldMk cId="76667302" sldId="400"/>
        </pc:sldMkLst>
        <pc:spChg chg="mod">
          <ac:chgData name="Takehara Kazuyo" userId="6c1305eccc517997" providerId="LiveId" clId="{AB42F765-C371-4412-908A-087F09B4CC83}" dt="2022-03-09T08:13:09.758" v="9" actId="207"/>
          <ac:spMkLst>
            <pc:docMk/>
            <pc:sldMk cId="76667302" sldId="400"/>
            <ac:spMk id="7" creationId="{5C5AA636-EBB3-473F-B3AF-E586C0DF821B}"/>
          </ac:spMkLst>
        </pc:spChg>
        <pc:spChg chg="mod">
          <ac:chgData name="Takehara Kazuyo" userId="6c1305eccc517997" providerId="LiveId" clId="{AB42F765-C371-4412-908A-087F09B4CC83}" dt="2022-03-09T08:13:09.758" v="9" actId="207"/>
          <ac:spMkLst>
            <pc:docMk/>
            <pc:sldMk cId="76667302" sldId="400"/>
            <ac:spMk id="9" creationId="{FF93F0D3-26AD-43E6-B9EB-98A0988F5F87}"/>
          </ac:spMkLst>
        </pc:spChg>
        <pc:spChg chg="mod">
          <ac:chgData name="Takehara Kazuyo" userId="6c1305eccc517997" providerId="LiveId" clId="{AB42F765-C371-4412-908A-087F09B4CC83}" dt="2022-03-09T08:13:09.758" v="9" actId="207"/>
          <ac:spMkLst>
            <pc:docMk/>
            <pc:sldMk cId="76667302" sldId="400"/>
            <ac:spMk id="11" creationId="{5C4571CC-F56C-49D2-AEFB-7AE2299A6CFB}"/>
          </ac:spMkLst>
        </pc:spChg>
        <pc:spChg chg="mod">
          <ac:chgData name="Takehara Kazuyo" userId="6c1305eccc517997" providerId="LiveId" clId="{AB42F765-C371-4412-908A-087F09B4CC83}" dt="2022-03-09T08:13:09.758" v="9" actId="207"/>
          <ac:spMkLst>
            <pc:docMk/>
            <pc:sldMk cId="76667302" sldId="400"/>
            <ac:spMk id="13" creationId="{BC6A95B9-F896-462A-84A1-F2A14EB1E3E3}"/>
          </ac:spMkLst>
        </pc:spChg>
      </pc:sldChg>
      <pc:sldChg chg="modSp mod">
        <pc:chgData name="Takehara Kazuyo" userId="6c1305eccc517997" providerId="LiveId" clId="{AB42F765-C371-4412-908A-087F09B4CC83}" dt="2022-03-09T08:13:14.305" v="11" actId="207"/>
        <pc:sldMkLst>
          <pc:docMk/>
          <pc:sldMk cId="2308845635" sldId="401"/>
        </pc:sldMkLst>
        <pc:spChg chg="mod">
          <ac:chgData name="Takehara Kazuyo" userId="6c1305eccc517997" providerId="LiveId" clId="{AB42F765-C371-4412-908A-087F09B4CC83}" dt="2022-03-09T08:13:14.305" v="11" actId="207"/>
          <ac:spMkLst>
            <pc:docMk/>
            <pc:sldMk cId="2308845635" sldId="401"/>
            <ac:spMk id="7" creationId="{CCF11501-F235-49B9-95B1-C6F848072031}"/>
          </ac:spMkLst>
        </pc:spChg>
        <pc:spChg chg="mod">
          <ac:chgData name="Takehara Kazuyo" userId="6c1305eccc517997" providerId="LiveId" clId="{AB42F765-C371-4412-908A-087F09B4CC83}" dt="2022-03-09T08:13:14.305" v="11" actId="207"/>
          <ac:spMkLst>
            <pc:docMk/>
            <pc:sldMk cId="2308845635" sldId="401"/>
            <ac:spMk id="9" creationId="{1A48E120-2DD0-46BC-BF76-2528EE24F705}"/>
          </ac:spMkLst>
        </pc:spChg>
        <pc:spChg chg="mod">
          <ac:chgData name="Takehara Kazuyo" userId="6c1305eccc517997" providerId="LiveId" clId="{AB42F765-C371-4412-908A-087F09B4CC83}" dt="2022-03-09T08:13:14.305" v="11" actId="207"/>
          <ac:spMkLst>
            <pc:docMk/>
            <pc:sldMk cId="2308845635" sldId="401"/>
            <ac:spMk id="11" creationId="{E937C09D-749F-4C5C-90E5-BD0E8B75BE3A}"/>
          </ac:spMkLst>
        </pc:spChg>
        <pc:spChg chg="mod">
          <ac:chgData name="Takehara Kazuyo" userId="6c1305eccc517997" providerId="LiveId" clId="{AB42F765-C371-4412-908A-087F09B4CC83}" dt="2022-03-09T08:13:14.305" v="11" actId="207"/>
          <ac:spMkLst>
            <pc:docMk/>
            <pc:sldMk cId="2308845635" sldId="401"/>
            <ac:spMk id="13" creationId="{F140E0F8-6FD0-408B-9DA6-42EB99DF874E}"/>
          </ac:spMkLst>
        </pc:spChg>
      </pc:sldChg>
      <pc:sldChg chg="modSp mod">
        <pc:chgData name="Takehara Kazuyo" userId="6c1305eccc517997" providerId="LiveId" clId="{AB42F765-C371-4412-908A-087F09B4CC83}" dt="2022-03-09T08:13:28.613" v="13" actId="207"/>
        <pc:sldMkLst>
          <pc:docMk/>
          <pc:sldMk cId="3094977369" sldId="402"/>
        </pc:sldMkLst>
        <pc:spChg chg="mod">
          <ac:chgData name="Takehara Kazuyo" userId="6c1305eccc517997" providerId="LiveId" clId="{AB42F765-C371-4412-908A-087F09B4CC83}" dt="2022-03-09T08:13:28.613" v="13" actId="207"/>
          <ac:spMkLst>
            <pc:docMk/>
            <pc:sldMk cId="3094977369" sldId="402"/>
            <ac:spMk id="6" creationId="{C9AAE482-BD30-4EBF-959E-AADDB9A5147D}"/>
          </ac:spMkLst>
        </pc:spChg>
        <pc:spChg chg="mod">
          <ac:chgData name="Takehara Kazuyo" userId="6c1305eccc517997" providerId="LiveId" clId="{AB42F765-C371-4412-908A-087F09B4CC83}" dt="2022-03-09T08:13:28.613" v="13" actId="207"/>
          <ac:spMkLst>
            <pc:docMk/>
            <pc:sldMk cId="3094977369" sldId="402"/>
            <ac:spMk id="8" creationId="{69E63C65-FB59-45B3-86F7-070A3EA954BB}"/>
          </ac:spMkLst>
        </pc:spChg>
        <pc:spChg chg="mod">
          <ac:chgData name="Takehara Kazuyo" userId="6c1305eccc517997" providerId="LiveId" clId="{AB42F765-C371-4412-908A-087F09B4CC83}" dt="2022-03-09T08:13:28.613" v="13" actId="207"/>
          <ac:spMkLst>
            <pc:docMk/>
            <pc:sldMk cId="3094977369" sldId="402"/>
            <ac:spMk id="10" creationId="{BA47E4D4-0294-472D-9690-0D76EBBD0B36}"/>
          </ac:spMkLst>
        </pc:spChg>
        <pc:spChg chg="mod">
          <ac:chgData name="Takehara Kazuyo" userId="6c1305eccc517997" providerId="LiveId" clId="{AB42F765-C371-4412-908A-087F09B4CC83}" dt="2022-03-09T08:13:28.613" v="13" actId="207"/>
          <ac:spMkLst>
            <pc:docMk/>
            <pc:sldMk cId="3094977369" sldId="402"/>
            <ac:spMk id="12" creationId="{7C623494-656A-4331-92DA-3ED9FC217738}"/>
          </ac:spMkLst>
        </pc:spChg>
      </pc:sldChg>
      <pc:sldChg chg="modSp mod">
        <pc:chgData name="Takehara Kazuyo" userId="6c1305eccc517997" providerId="LiveId" clId="{AB42F765-C371-4412-908A-087F09B4CC83}" dt="2022-03-09T08:13:33.738" v="15" actId="207"/>
        <pc:sldMkLst>
          <pc:docMk/>
          <pc:sldMk cId="2429732919" sldId="403"/>
        </pc:sldMkLst>
        <pc:spChg chg="mod">
          <ac:chgData name="Takehara Kazuyo" userId="6c1305eccc517997" providerId="LiveId" clId="{AB42F765-C371-4412-908A-087F09B4CC83}" dt="2022-03-09T08:13:33.738" v="15" actId="207"/>
          <ac:spMkLst>
            <pc:docMk/>
            <pc:sldMk cId="2429732919" sldId="403"/>
            <ac:spMk id="6" creationId="{D40D40E6-BBB2-423B-90DD-94A13617E3E1}"/>
          </ac:spMkLst>
        </pc:spChg>
        <pc:spChg chg="mod">
          <ac:chgData name="Takehara Kazuyo" userId="6c1305eccc517997" providerId="LiveId" clId="{AB42F765-C371-4412-908A-087F09B4CC83}" dt="2022-03-09T08:13:33.738" v="15" actId="207"/>
          <ac:spMkLst>
            <pc:docMk/>
            <pc:sldMk cId="2429732919" sldId="403"/>
            <ac:spMk id="8" creationId="{593C851C-730B-491A-A9CF-11E41C98EBB5}"/>
          </ac:spMkLst>
        </pc:spChg>
        <pc:spChg chg="mod">
          <ac:chgData name="Takehara Kazuyo" userId="6c1305eccc517997" providerId="LiveId" clId="{AB42F765-C371-4412-908A-087F09B4CC83}" dt="2022-03-09T08:13:33.738" v="15" actId="207"/>
          <ac:spMkLst>
            <pc:docMk/>
            <pc:sldMk cId="2429732919" sldId="403"/>
            <ac:spMk id="10" creationId="{5086D025-7113-42CE-8F19-45EFBC1704EB}"/>
          </ac:spMkLst>
        </pc:spChg>
        <pc:spChg chg="mod">
          <ac:chgData name="Takehara Kazuyo" userId="6c1305eccc517997" providerId="LiveId" clId="{AB42F765-C371-4412-908A-087F09B4CC83}" dt="2022-03-09T08:13:33.738" v="15" actId="207"/>
          <ac:spMkLst>
            <pc:docMk/>
            <pc:sldMk cId="2429732919" sldId="403"/>
            <ac:spMk id="12" creationId="{D7221FF6-B05E-47F8-AA36-731329DFA810}"/>
          </ac:spMkLst>
        </pc:spChg>
      </pc:sldChg>
      <pc:sldChg chg="modSp mod">
        <pc:chgData name="Takehara Kazuyo" userId="6c1305eccc517997" providerId="LiveId" clId="{AB42F765-C371-4412-908A-087F09B4CC83}" dt="2022-03-09T08:13:40.509" v="17" actId="207"/>
        <pc:sldMkLst>
          <pc:docMk/>
          <pc:sldMk cId="2611227569" sldId="404"/>
        </pc:sldMkLst>
        <pc:spChg chg="mod">
          <ac:chgData name="Takehara Kazuyo" userId="6c1305eccc517997" providerId="LiveId" clId="{AB42F765-C371-4412-908A-087F09B4CC83}" dt="2022-03-09T08:13:40.509" v="17" actId="207"/>
          <ac:spMkLst>
            <pc:docMk/>
            <pc:sldMk cId="2611227569" sldId="404"/>
            <ac:spMk id="6" creationId="{CFB13134-E546-47F7-8177-BCD2873F36A6}"/>
          </ac:spMkLst>
        </pc:spChg>
        <pc:spChg chg="mod">
          <ac:chgData name="Takehara Kazuyo" userId="6c1305eccc517997" providerId="LiveId" clId="{AB42F765-C371-4412-908A-087F09B4CC83}" dt="2022-03-09T08:13:40.509" v="17" actId="207"/>
          <ac:spMkLst>
            <pc:docMk/>
            <pc:sldMk cId="2611227569" sldId="404"/>
            <ac:spMk id="8" creationId="{1987BD78-E8CB-4EE2-9151-3FA1F85651D1}"/>
          </ac:spMkLst>
        </pc:spChg>
      </pc:sldChg>
      <pc:sldChg chg="del">
        <pc:chgData name="Takehara Kazuyo" userId="6c1305eccc517997" providerId="LiveId" clId="{AB42F765-C371-4412-908A-087F09B4CC83}" dt="2022-04-01T02:58:22.647" v="18" actId="2696"/>
        <pc:sldMkLst>
          <pc:docMk/>
          <pc:sldMk cId="2898231042" sldId="405"/>
        </pc:sldMkLst>
      </pc:sldChg>
    </pc:docChg>
  </pc:docChgLst>
  <pc:docChgLst>
    <pc:chgData name="Kazuyo Takehara" userId="fa7eaadb-9681-4610-86a8-8be5debccd15" providerId="ADAL" clId="{F1D02BC7-D531-4A07-B068-BA87BBFE4EB4}"/>
    <pc:docChg chg="custSel delSld modSld">
      <pc:chgData name="Kazuyo Takehara" userId="fa7eaadb-9681-4610-86a8-8be5debccd15" providerId="ADAL" clId="{F1D02BC7-D531-4A07-B068-BA87BBFE4EB4}" dt="2023-04-19T03:35:02.014" v="163" actId="167"/>
      <pc:docMkLst>
        <pc:docMk/>
      </pc:docMkLst>
      <pc:sldChg chg="addSp modSp mod">
        <pc:chgData name="Kazuyo Takehara" userId="fa7eaadb-9681-4610-86a8-8be5debccd15" providerId="ADAL" clId="{F1D02BC7-D531-4A07-B068-BA87BBFE4EB4}" dt="2023-04-18T04:51:26.732" v="19" actId="1076"/>
        <pc:sldMkLst>
          <pc:docMk/>
          <pc:sldMk cId="489960898" sldId="262"/>
        </pc:sldMkLst>
        <pc:spChg chg="add mod">
          <ac:chgData name="Kazuyo Takehara" userId="fa7eaadb-9681-4610-86a8-8be5debccd15" providerId="ADAL" clId="{F1D02BC7-D531-4A07-B068-BA87BBFE4EB4}" dt="2023-04-18T04:51:01.487" v="2" actId="1076"/>
          <ac:spMkLst>
            <pc:docMk/>
            <pc:sldMk cId="489960898" sldId="262"/>
            <ac:spMk id="10" creationId="{27BA0681-C3F4-4CFF-AD5E-206765A9FBFE}"/>
          </ac:spMkLst>
        </pc:spChg>
        <pc:spChg chg="mod">
          <ac:chgData name="Kazuyo Takehara" userId="fa7eaadb-9681-4610-86a8-8be5debccd15" providerId="ADAL" clId="{F1D02BC7-D531-4A07-B068-BA87BBFE4EB4}" dt="2023-04-18T04:51:20.512" v="18" actId="14100"/>
          <ac:spMkLst>
            <pc:docMk/>
            <pc:sldMk cId="489960898" sldId="262"/>
            <ac:spMk id="12" creationId="{F6DC2326-82D5-4DDD-8046-2ED8A9C2E7F3}"/>
          </ac:spMkLst>
        </pc:spChg>
        <pc:spChg chg="add mod">
          <ac:chgData name="Kazuyo Takehara" userId="fa7eaadb-9681-4610-86a8-8be5debccd15" providerId="ADAL" clId="{F1D02BC7-D531-4A07-B068-BA87BBFE4EB4}" dt="2023-04-18T04:51:01.487" v="2" actId="1076"/>
          <ac:spMkLst>
            <pc:docMk/>
            <pc:sldMk cId="489960898" sldId="262"/>
            <ac:spMk id="13" creationId="{404F7C6E-3AF9-404F-95AF-475A40C94479}"/>
          </ac:spMkLst>
        </pc:spChg>
        <pc:picChg chg="mod">
          <ac:chgData name="Kazuyo Takehara" userId="fa7eaadb-9681-4610-86a8-8be5debccd15" providerId="ADAL" clId="{F1D02BC7-D531-4A07-B068-BA87BBFE4EB4}" dt="2023-04-18T04:51:10.236" v="17" actId="1035"/>
          <ac:picMkLst>
            <pc:docMk/>
            <pc:sldMk cId="489960898" sldId="262"/>
            <ac:picMk id="3" creationId="{D269BF90-97EA-43BE-A130-05C72A5621E8}"/>
          </ac:picMkLst>
        </pc:picChg>
        <pc:picChg chg="mod">
          <ac:chgData name="Kazuyo Takehara" userId="fa7eaadb-9681-4610-86a8-8be5debccd15" providerId="ADAL" clId="{F1D02BC7-D531-4A07-B068-BA87BBFE4EB4}" dt="2023-04-18T04:51:10.236" v="17" actId="1035"/>
          <ac:picMkLst>
            <pc:docMk/>
            <pc:sldMk cId="489960898" sldId="262"/>
            <ac:picMk id="5" creationId="{0C83BE6B-DC3F-4F7F-827D-2F9DE47D0207}"/>
          </ac:picMkLst>
        </pc:picChg>
        <pc:picChg chg="mod">
          <ac:chgData name="Kazuyo Takehara" userId="fa7eaadb-9681-4610-86a8-8be5debccd15" providerId="ADAL" clId="{F1D02BC7-D531-4A07-B068-BA87BBFE4EB4}" dt="2023-04-18T04:51:26.732" v="19" actId="1076"/>
          <ac:picMkLst>
            <pc:docMk/>
            <pc:sldMk cId="489960898" sldId="262"/>
            <ac:picMk id="8" creationId="{96BA41C4-1559-4610-85B5-D7B613A55D1B}"/>
          </ac:picMkLst>
        </pc:picChg>
        <pc:picChg chg="mod">
          <ac:chgData name="Kazuyo Takehara" userId="fa7eaadb-9681-4610-86a8-8be5debccd15" providerId="ADAL" clId="{F1D02BC7-D531-4A07-B068-BA87BBFE4EB4}" dt="2023-04-18T04:51:10.236" v="17" actId="1035"/>
          <ac:picMkLst>
            <pc:docMk/>
            <pc:sldMk cId="489960898" sldId="262"/>
            <ac:picMk id="11" creationId="{2E4B95A3-B7CE-43D1-8682-8DBC4D42050A}"/>
          </ac:picMkLst>
        </pc:picChg>
      </pc:sldChg>
      <pc:sldChg chg="del">
        <pc:chgData name="Kazuyo Takehara" userId="fa7eaadb-9681-4610-86a8-8be5debccd15" providerId="ADAL" clId="{F1D02BC7-D531-4A07-B068-BA87BBFE4EB4}" dt="2023-04-18T04:52:10.644" v="22" actId="2696"/>
        <pc:sldMkLst>
          <pc:docMk/>
          <pc:sldMk cId="2967460276" sldId="263"/>
        </pc:sldMkLst>
      </pc:sldChg>
      <pc:sldChg chg="addSp modSp mod">
        <pc:chgData name="Kazuyo Takehara" userId="fa7eaadb-9681-4610-86a8-8be5debccd15" providerId="ADAL" clId="{F1D02BC7-D531-4A07-B068-BA87BBFE4EB4}" dt="2023-04-18T04:54:40.644" v="77" actId="1035"/>
        <pc:sldMkLst>
          <pc:docMk/>
          <pc:sldMk cId="157496196" sldId="280"/>
        </pc:sldMkLst>
        <pc:spChg chg="add mod">
          <ac:chgData name="Kazuyo Takehara" userId="fa7eaadb-9681-4610-86a8-8be5debccd15" providerId="ADAL" clId="{F1D02BC7-D531-4A07-B068-BA87BBFE4EB4}" dt="2023-04-18T04:54:40.644" v="77" actId="1035"/>
          <ac:spMkLst>
            <pc:docMk/>
            <pc:sldMk cId="157496196" sldId="280"/>
            <ac:spMk id="12" creationId="{F7EE5D14-9126-45C9-A4F1-F56D1FEC9FF4}"/>
          </ac:spMkLst>
        </pc:spChg>
        <pc:spChg chg="add mod">
          <ac:chgData name="Kazuyo Takehara" userId="fa7eaadb-9681-4610-86a8-8be5debccd15" providerId="ADAL" clId="{F1D02BC7-D531-4A07-B068-BA87BBFE4EB4}" dt="2023-04-18T04:54:40.644" v="77" actId="1035"/>
          <ac:spMkLst>
            <pc:docMk/>
            <pc:sldMk cId="157496196" sldId="280"/>
            <ac:spMk id="14" creationId="{465A6630-19ED-4E66-B594-38316A0490DB}"/>
          </ac:spMkLst>
        </pc:spChg>
      </pc:sldChg>
      <pc:sldChg chg="del">
        <pc:chgData name="Kazuyo Takehara" userId="fa7eaadb-9681-4610-86a8-8be5debccd15" providerId="ADAL" clId="{F1D02BC7-D531-4A07-B068-BA87BBFE4EB4}" dt="2023-04-18T04:55:26.921" v="81" actId="2696"/>
        <pc:sldMkLst>
          <pc:docMk/>
          <pc:sldMk cId="4082948258" sldId="281"/>
        </pc:sldMkLst>
      </pc:sldChg>
      <pc:sldChg chg="modSp mod">
        <pc:chgData name="Kazuyo Takehara" userId="fa7eaadb-9681-4610-86a8-8be5debccd15" providerId="ADAL" clId="{F1D02BC7-D531-4A07-B068-BA87BBFE4EB4}" dt="2023-04-19T03:32:11.264" v="126" actId="1076"/>
        <pc:sldMkLst>
          <pc:docMk/>
          <pc:sldMk cId="1360250224" sldId="283"/>
        </pc:sldMkLst>
        <pc:picChg chg="mod">
          <ac:chgData name="Kazuyo Takehara" userId="fa7eaadb-9681-4610-86a8-8be5debccd15" providerId="ADAL" clId="{F1D02BC7-D531-4A07-B068-BA87BBFE4EB4}" dt="2023-04-19T03:32:11.264" v="126" actId="1076"/>
          <ac:picMkLst>
            <pc:docMk/>
            <pc:sldMk cId="1360250224" sldId="283"/>
            <ac:picMk id="9" creationId="{7324B339-535E-462C-BBE2-7C82B09A3BA0}"/>
          </ac:picMkLst>
        </pc:picChg>
      </pc:sldChg>
      <pc:sldChg chg="modSp mod">
        <pc:chgData name="Kazuyo Takehara" userId="fa7eaadb-9681-4610-86a8-8be5debccd15" providerId="ADAL" clId="{F1D02BC7-D531-4A07-B068-BA87BBFE4EB4}" dt="2023-04-19T03:32:07.322" v="125" actId="1076"/>
        <pc:sldMkLst>
          <pc:docMk/>
          <pc:sldMk cId="3836032976" sldId="284"/>
        </pc:sldMkLst>
        <pc:picChg chg="mod">
          <ac:chgData name="Kazuyo Takehara" userId="fa7eaadb-9681-4610-86a8-8be5debccd15" providerId="ADAL" clId="{F1D02BC7-D531-4A07-B068-BA87BBFE4EB4}" dt="2023-04-19T03:32:07.322" v="125" actId="1076"/>
          <ac:picMkLst>
            <pc:docMk/>
            <pc:sldMk cId="3836032976" sldId="284"/>
            <ac:picMk id="9" creationId="{7324B339-535E-462C-BBE2-7C82B09A3BA0}"/>
          </ac:picMkLst>
        </pc:picChg>
      </pc:sldChg>
      <pc:sldChg chg="modSp mod">
        <pc:chgData name="Kazuyo Takehara" userId="fa7eaadb-9681-4610-86a8-8be5debccd15" providerId="ADAL" clId="{F1D02BC7-D531-4A07-B068-BA87BBFE4EB4}" dt="2023-04-19T03:32:31.581" v="129" actId="1076"/>
        <pc:sldMkLst>
          <pc:docMk/>
          <pc:sldMk cId="3610927652" sldId="332"/>
        </pc:sldMkLst>
        <pc:picChg chg="mod">
          <ac:chgData name="Kazuyo Takehara" userId="fa7eaadb-9681-4610-86a8-8be5debccd15" providerId="ADAL" clId="{F1D02BC7-D531-4A07-B068-BA87BBFE4EB4}" dt="2023-04-19T03:32:26.636" v="127" actId="1076"/>
          <ac:picMkLst>
            <pc:docMk/>
            <pc:sldMk cId="3610927652" sldId="332"/>
            <ac:picMk id="8" creationId="{5D00D0E2-0082-41C7-996D-365F12DCF4F6}"/>
          </ac:picMkLst>
        </pc:picChg>
        <pc:picChg chg="mod">
          <ac:chgData name="Kazuyo Takehara" userId="fa7eaadb-9681-4610-86a8-8be5debccd15" providerId="ADAL" clId="{F1D02BC7-D531-4A07-B068-BA87BBFE4EB4}" dt="2023-04-19T03:32:29.089" v="128" actId="1076"/>
          <ac:picMkLst>
            <pc:docMk/>
            <pc:sldMk cId="3610927652" sldId="332"/>
            <ac:picMk id="9" creationId="{0E703A3D-6014-4847-87B7-0532F21E4EA5}"/>
          </ac:picMkLst>
        </pc:picChg>
        <pc:picChg chg="mod">
          <ac:chgData name="Kazuyo Takehara" userId="fa7eaadb-9681-4610-86a8-8be5debccd15" providerId="ADAL" clId="{F1D02BC7-D531-4A07-B068-BA87BBFE4EB4}" dt="2023-04-19T03:32:31.581" v="129" actId="1076"/>
          <ac:picMkLst>
            <pc:docMk/>
            <pc:sldMk cId="3610927652" sldId="332"/>
            <ac:picMk id="10" creationId="{4EE6025B-6768-4EDF-A7BE-5F161EA8413A}"/>
          </ac:picMkLst>
        </pc:picChg>
      </pc:sldChg>
      <pc:sldChg chg="modSp mod">
        <pc:chgData name="Kazuyo Takehara" userId="fa7eaadb-9681-4610-86a8-8be5debccd15" providerId="ADAL" clId="{F1D02BC7-D531-4A07-B068-BA87BBFE4EB4}" dt="2023-04-19T03:32:50.109" v="133" actId="167"/>
        <pc:sldMkLst>
          <pc:docMk/>
          <pc:sldMk cId="2064502171" sldId="333"/>
        </pc:sldMkLst>
        <pc:picChg chg="ord">
          <ac:chgData name="Kazuyo Takehara" userId="fa7eaadb-9681-4610-86a8-8be5debccd15" providerId="ADAL" clId="{F1D02BC7-D531-4A07-B068-BA87BBFE4EB4}" dt="2023-04-19T03:32:50.109" v="133" actId="167"/>
          <ac:picMkLst>
            <pc:docMk/>
            <pc:sldMk cId="2064502171" sldId="333"/>
            <ac:picMk id="4" creationId="{2A0373A4-EEC0-4D51-BBD1-270E0A066264}"/>
          </ac:picMkLst>
        </pc:picChg>
        <pc:picChg chg="mod">
          <ac:chgData name="Kazuyo Takehara" userId="fa7eaadb-9681-4610-86a8-8be5debccd15" providerId="ADAL" clId="{F1D02BC7-D531-4A07-B068-BA87BBFE4EB4}" dt="2023-04-19T03:32:35.224" v="130" actId="1076"/>
          <ac:picMkLst>
            <pc:docMk/>
            <pc:sldMk cId="2064502171" sldId="333"/>
            <ac:picMk id="8" creationId="{5D00D0E2-0082-41C7-996D-365F12DCF4F6}"/>
          </ac:picMkLst>
        </pc:picChg>
        <pc:picChg chg="mod">
          <ac:chgData name="Kazuyo Takehara" userId="fa7eaadb-9681-4610-86a8-8be5debccd15" providerId="ADAL" clId="{F1D02BC7-D531-4A07-B068-BA87BBFE4EB4}" dt="2023-04-19T03:32:37.560" v="131" actId="1076"/>
          <ac:picMkLst>
            <pc:docMk/>
            <pc:sldMk cId="2064502171" sldId="333"/>
            <ac:picMk id="9" creationId="{0E703A3D-6014-4847-87B7-0532F21E4EA5}"/>
          </ac:picMkLst>
        </pc:picChg>
        <pc:picChg chg="mod">
          <ac:chgData name="Kazuyo Takehara" userId="fa7eaadb-9681-4610-86a8-8be5debccd15" providerId="ADAL" clId="{F1D02BC7-D531-4A07-B068-BA87BBFE4EB4}" dt="2023-04-19T03:32:42.058" v="132" actId="1076"/>
          <ac:picMkLst>
            <pc:docMk/>
            <pc:sldMk cId="2064502171" sldId="333"/>
            <ac:picMk id="10" creationId="{4EE6025B-6768-4EDF-A7BE-5F161EA8413A}"/>
          </ac:picMkLst>
        </pc:picChg>
      </pc:sldChg>
      <pc:sldChg chg="addSp modSp mod">
        <pc:chgData name="Kazuyo Takehara" userId="fa7eaadb-9681-4610-86a8-8be5debccd15" providerId="ADAL" clId="{F1D02BC7-D531-4A07-B068-BA87BBFE4EB4}" dt="2023-04-18T04:58:10.234" v="117" actId="1036"/>
        <pc:sldMkLst>
          <pc:docMk/>
          <pc:sldMk cId="3217442995" sldId="341"/>
        </pc:sldMkLst>
        <pc:spChg chg="add mod">
          <ac:chgData name="Kazuyo Takehara" userId="fa7eaadb-9681-4610-86a8-8be5debccd15" providerId="ADAL" clId="{F1D02BC7-D531-4A07-B068-BA87BBFE4EB4}" dt="2023-04-18T04:58:10.234" v="117" actId="1036"/>
          <ac:spMkLst>
            <pc:docMk/>
            <pc:sldMk cId="3217442995" sldId="341"/>
            <ac:spMk id="12" creationId="{E1D75B25-9C82-474E-BF79-B232B80D5CE6}"/>
          </ac:spMkLst>
        </pc:spChg>
        <pc:spChg chg="add mod">
          <ac:chgData name="Kazuyo Takehara" userId="fa7eaadb-9681-4610-86a8-8be5debccd15" providerId="ADAL" clId="{F1D02BC7-D531-4A07-B068-BA87BBFE4EB4}" dt="2023-04-18T04:58:10.234" v="117" actId="1036"/>
          <ac:spMkLst>
            <pc:docMk/>
            <pc:sldMk cId="3217442995" sldId="341"/>
            <ac:spMk id="14" creationId="{8FE50627-46E0-4F06-8686-8663A3DA22AE}"/>
          </ac:spMkLst>
        </pc:spChg>
        <pc:spChg chg="mod">
          <ac:chgData name="Kazuyo Takehara" userId="fa7eaadb-9681-4610-86a8-8be5debccd15" providerId="ADAL" clId="{F1D02BC7-D531-4A07-B068-BA87BBFE4EB4}" dt="2023-04-18T04:58:00.045" v="104" actId="1035"/>
          <ac:spMkLst>
            <pc:docMk/>
            <pc:sldMk cId="3217442995" sldId="341"/>
            <ac:spMk id="15" creationId="{BCB150E0-1E5F-4600-B84A-E55D195CAD43}"/>
          </ac:spMkLst>
        </pc:spChg>
        <pc:picChg chg="mod">
          <ac:chgData name="Kazuyo Takehara" userId="fa7eaadb-9681-4610-86a8-8be5debccd15" providerId="ADAL" clId="{F1D02BC7-D531-4A07-B068-BA87BBFE4EB4}" dt="2023-04-18T04:58:00.045" v="104" actId="1035"/>
          <ac:picMkLst>
            <pc:docMk/>
            <pc:sldMk cId="3217442995" sldId="341"/>
            <ac:picMk id="3" creationId="{B1E35312-B8E2-4D3B-884F-A17D25F2D35E}"/>
          </ac:picMkLst>
        </pc:picChg>
        <pc:picChg chg="mod">
          <ac:chgData name="Kazuyo Takehara" userId="fa7eaadb-9681-4610-86a8-8be5debccd15" providerId="ADAL" clId="{F1D02BC7-D531-4A07-B068-BA87BBFE4EB4}" dt="2023-04-18T04:58:00.045" v="104" actId="1035"/>
          <ac:picMkLst>
            <pc:docMk/>
            <pc:sldMk cId="3217442995" sldId="341"/>
            <ac:picMk id="5" creationId="{1C24E96B-A8B4-4BF9-B26E-EBD099A884DB}"/>
          </ac:picMkLst>
        </pc:picChg>
        <pc:picChg chg="mod">
          <ac:chgData name="Kazuyo Takehara" userId="fa7eaadb-9681-4610-86a8-8be5debccd15" providerId="ADAL" clId="{F1D02BC7-D531-4A07-B068-BA87BBFE4EB4}" dt="2023-04-18T04:58:00.045" v="104" actId="1035"/>
          <ac:picMkLst>
            <pc:docMk/>
            <pc:sldMk cId="3217442995" sldId="341"/>
            <ac:picMk id="10" creationId="{311F5475-3D87-4AC6-9C71-F898653BCE60}"/>
          </ac:picMkLst>
        </pc:picChg>
        <pc:picChg chg="mod">
          <ac:chgData name="Kazuyo Takehara" userId="fa7eaadb-9681-4610-86a8-8be5debccd15" providerId="ADAL" clId="{F1D02BC7-D531-4A07-B068-BA87BBFE4EB4}" dt="2023-04-18T04:58:00.045" v="104" actId="1035"/>
          <ac:picMkLst>
            <pc:docMk/>
            <pc:sldMk cId="3217442995" sldId="341"/>
            <ac:picMk id="13" creationId="{B828A66C-72C1-4503-B72D-616666C43EE5}"/>
          </ac:picMkLst>
        </pc:picChg>
      </pc:sldChg>
      <pc:sldChg chg="del">
        <pc:chgData name="Kazuyo Takehara" userId="fa7eaadb-9681-4610-86a8-8be5debccd15" providerId="ADAL" clId="{F1D02BC7-D531-4A07-B068-BA87BBFE4EB4}" dt="2023-04-18T04:59:57.816" v="121" actId="2696"/>
        <pc:sldMkLst>
          <pc:docMk/>
          <pc:sldMk cId="3238603906" sldId="342"/>
        </pc:sldMkLst>
      </pc:sldChg>
      <pc:sldChg chg="modSp mod">
        <pc:chgData name="Kazuyo Takehara" userId="fa7eaadb-9681-4610-86a8-8be5debccd15" providerId="ADAL" clId="{F1D02BC7-D531-4A07-B068-BA87BBFE4EB4}" dt="2023-04-19T03:33:20.132" v="135" actId="1076"/>
        <pc:sldMkLst>
          <pc:docMk/>
          <pc:sldMk cId="2811648328" sldId="354"/>
        </pc:sldMkLst>
        <pc:picChg chg="mod">
          <ac:chgData name="Kazuyo Takehara" userId="fa7eaadb-9681-4610-86a8-8be5debccd15" providerId="ADAL" clId="{F1D02BC7-D531-4A07-B068-BA87BBFE4EB4}" dt="2023-04-19T03:33:17.123" v="134" actId="1076"/>
          <ac:picMkLst>
            <pc:docMk/>
            <pc:sldMk cId="2811648328" sldId="354"/>
            <ac:picMk id="8" creationId="{707338D0-E0EE-4CB6-BD8B-FBA1FC23A1E0}"/>
          </ac:picMkLst>
        </pc:picChg>
        <pc:picChg chg="mod">
          <ac:chgData name="Kazuyo Takehara" userId="fa7eaadb-9681-4610-86a8-8be5debccd15" providerId="ADAL" clId="{F1D02BC7-D531-4A07-B068-BA87BBFE4EB4}" dt="2023-04-19T03:33:20.132" v="135" actId="1076"/>
          <ac:picMkLst>
            <pc:docMk/>
            <pc:sldMk cId="2811648328" sldId="354"/>
            <ac:picMk id="9" creationId="{54B2CEF8-8E06-4D18-8D23-4943CB72A400}"/>
          </ac:picMkLst>
        </pc:picChg>
      </pc:sldChg>
      <pc:sldChg chg="modSp mod">
        <pc:chgData name="Kazuyo Takehara" userId="fa7eaadb-9681-4610-86a8-8be5debccd15" providerId="ADAL" clId="{F1D02BC7-D531-4A07-B068-BA87BBFE4EB4}" dt="2023-04-19T03:33:28.387" v="138" actId="1076"/>
        <pc:sldMkLst>
          <pc:docMk/>
          <pc:sldMk cId="2146014190" sldId="357"/>
        </pc:sldMkLst>
        <pc:picChg chg="mod">
          <ac:chgData name="Kazuyo Takehara" userId="fa7eaadb-9681-4610-86a8-8be5debccd15" providerId="ADAL" clId="{F1D02BC7-D531-4A07-B068-BA87BBFE4EB4}" dt="2023-04-19T03:33:24.483" v="136" actId="1076"/>
          <ac:picMkLst>
            <pc:docMk/>
            <pc:sldMk cId="2146014190" sldId="357"/>
            <ac:picMk id="8" creationId="{707338D0-E0EE-4CB6-BD8B-FBA1FC23A1E0}"/>
          </ac:picMkLst>
        </pc:picChg>
        <pc:picChg chg="mod">
          <ac:chgData name="Kazuyo Takehara" userId="fa7eaadb-9681-4610-86a8-8be5debccd15" providerId="ADAL" clId="{F1D02BC7-D531-4A07-B068-BA87BBFE4EB4}" dt="2023-04-19T03:33:28.387" v="138" actId="1076"/>
          <ac:picMkLst>
            <pc:docMk/>
            <pc:sldMk cId="2146014190" sldId="357"/>
            <ac:picMk id="9" creationId="{54B2CEF8-8E06-4D18-8D23-4943CB72A400}"/>
          </ac:picMkLst>
        </pc:picChg>
      </pc:sldChg>
      <pc:sldChg chg="modSp mod">
        <pc:chgData name="Kazuyo Takehara" userId="fa7eaadb-9681-4610-86a8-8be5debccd15" providerId="ADAL" clId="{F1D02BC7-D531-4A07-B068-BA87BBFE4EB4}" dt="2023-04-19T03:33:48.543" v="143" actId="1076"/>
        <pc:sldMkLst>
          <pc:docMk/>
          <pc:sldMk cId="2547322500" sldId="364"/>
        </pc:sldMkLst>
        <pc:picChg chg="mod">
          <ac:chgData name="Kazuyo Takehara" userId="fa7eaadb-9681-4610-86a8-8be5debccd15" providerId="ADAL" clId="{F1D02BC7-D531-4A07-B068-BA87BBFE4EB4}" dt="2023-04-19T03:33:45.768" v="142" actId="1076"/>
          <ac:picMkLst>
            <pc:docMk/>
            <pc:sldMk cId="2547322500" sldId="364"/>
            <ac:picMk id="10" creationId="{3F4B0B77-8DFD-4A92-A96D-F2C11A98732A}"/>
          </ac:picMkLst>
        </pc:picChg>
        <pc:picChg chg="mod">
          <ac:chgData name="Kazuyo Takehara" userId="fa7eaadb-9681-4610-86a8-8be5debccd15" providerId="ADAL" clId="{F1D02BC7-D531-4A07-B068-BA87BBFE4EB4}" dt="2023-04-19T03:33:48.543" v="143" actId="1076"/>
          <ac:picMkLst>
            <pc:docMk/>
            <pc:sldMk cId="2547322500" sldId="364"/>
            <ac:picMk id="12" creationId="{B368449A-8F22-4A9D-81FB-8C682C52C956}"/>
          </ac:picMkLst>
        </pc:picChg>
      </pc:sldChg>
      <pc:sldChg chg="modSp mod">
        <pc:chgData name="Kazuyo Takehara" userId="fa7eaadb-9681-4610-86a8-8be5debccd15" providerId="ADAL" clId="{F1D02BC7-D531-4A07-B068-BA87BBFE4EB4}" dt="2023-04-19T03:33:42.246" v="141" actId="1076"/>
        <pc:sldMkLst>
          <pc:docMk/>
          <pc:sldMk cId="847102090" sldId="365"/>
        </pc:sldMkLst>
        <pc:picChg chg="mod">
          <ac:chgData name="Kazuyo Takehara" userId="fa7eaadb-9681-4610-86a8-8be5debccd15" providerId="ADAL" clId="{F1D02BC7-D531-4A07-B068-BA87BBFE4EB4}" dt="2023-04-19T03:33:38.481" v="139" actId="1076"/>
          <ac:picMkLst>
            <pc:docMk/>
            <pc:sldMk cId="847102090" sldId="365"/>
            <ac:picMk id="10" creationId="{3F4B0B77-8DFD-4A92-A96D-F2C11A98732A}"/>
          </ac:picMkLst>
        </pc:picChg>
        <pc:picChg chg="mod">
          <ac:chgData name="Kazuyo Takehara" userId="fa7eaadb-9681-4610-86a8-8be5debccd15" providerId="ADAL" clId="{F1D02BC7-D531-4A07-B068-BA87BBFE4EB4}" dt="2023-04-19T03:33:40.425" v="140" actId="1076"/>
          <ac:picMkLst>
            <pc:docMk/>
            <pc:sldMk cId="847102090" sldId="365"/>
            <ac:picMk id="11" creationId="{39A14087-53E5-48B6-830D-C7CBE971A3AD}"/>
          </ac:picMkLst>
        </pc:picChg>
        <pc:picChg chg="mod">
          <ac:chgData name="Kazuyo Takehara" userId="fa7eaadb-9681-4610-86a8-8be5debccd15" providerId="ADAL" clId="{F1D02BC7-D531-4A07-B068-BA87BBFE4EB4}" dt="2023-04-19T03:33:42.246" v="141" actId="1076"/>
          <ac:picMkLst>
            <pc:docMk/>
            <pc:sldMk cId="847102090" sldId="365"/>
            <ac:picMk id="12" creationId="{B368449A-8F22-4A9D-81FB-8C682C52C956}"/>
          </ac:picMkLst>
        </pc:picChg>
      </pc:sldChg>
      <pc:sldChg chg="modSp mod">
        <pc:chgData name="Kazuyo Takehara" userId="fa7eaadb-9681-4610-86a8-8be5debccd15" providerId="ADAL" clId="{F1D02BC7-D531-4A07-B068-BA87BBFE4EB4}" dt="2023-04-19T03:34:05.482" v="149" actId="1076"/>
        <pc:sldMkLst>
          <pc:docMk/>
          <pc:sldMk cId="2384673111" sldId="366"/>
        </pc:sldMkLst>
        <pc:picChg chg="mod">
          <ac:chgData name="Kazuyo Takehara" userId="fa7eaadb-9681-4610-86a8-8be5debccd15" providerId="ADAL" clId="{F1D02BC7-D531-4A07-B068-BA87BBFE4EB4}" dt="2023-04-19T03:34:02.646" v="147" actId="1076"/>
          <ac:picMkLst>
            <pc:docMk/>
            <pc:sldMk cId="2384673111" sldId="366"/>
            <ac:picMk id="6" creationId="{91C53FFA-8AF2-4B99-BD1E-832362905F7B}"/>
          </ac:picMkLst>
        </pc:picChg>
        <pc:picChg chg="mod">
          <ac:chgData name="Kazuyo Takehara" userId="fa7eaadb-9681-4610-86a8-8be5debccd15" providerId="ADAL" clId="{F1D02BC7-D531-4A07-B068-BA87BBFE4EB4}" dt="2023-04-19T03:34:04.087" v="148" actId="1076"/>
          <ac:picMkLst>
            <pc:docMk/>
            <pc:sldMk cId="2384673111" sldId="366"/>
            <ac:picMk id="7" creationId="{B89476BD-18B5-4947-A67C-61481C9AA19B}"/>
          </ac:picMkLst>
        </pc:picChg>
        <pc:picChg chg="mod">
          <ac:chgData name="Kazuyo Takehara" userId="fa7eaadb-9681-4610-86a8-8be5debccd15" providerId="ADAL" clId="{F1D02BC7-D531-4A07-B068-BA87BBFE4EB4}" dt="2023-04-19T03:34:05.482" v="149" actId="1076"/>
          <ac:picMkLst>
            <pc:docMk/>
            <pc:sldMk cId="2384673111" sldId="366"/>
            <ac:picMk id="8" creationId="{F69E335E-E7FE-4F74-8AEE-A36BB644E43B}"/>
          </ac:picMkLst>
        </pc:picChg>
      </pc:sldChg>
      <pc:sldChg chg="modSp mod">
        <pc:chgData name="Kazuyo Takehara" userId="fa7eaadb-9681-4610-86a8-8be5debccd15" providerId="ADAL" clId="{F1D02BC7-D531-4A07-B068-BA87BBFE4EB4}" dt="2023-04-19T03:33:58.676" v="146" actId="1076"/>
        <pc:sldMkLst>
          <pc:docMk/>
          <pc:sldMk cId="1668817881" sldId="367"/>
        </pc:sldMkLst>
        <pc:picChg chg="mod">
          <ac:chgData name="Kazuyo Takehara" userId="fa7eaadb-9681-4610-86a8-8be5debccd15" providerId="ADAL" clId="{F1D02BC7-D531-4A07-B068-BA87BBFE4EB4}" dt="2023-04-19T03:33:53.635" v="144" actId="1076"/>
          <ac:picMkLst>
            <pc:docMk/>
            <pc:sldMk cId="1668817881" sldId="367"/>
            <ac:picMk id="6" creationId="{91C53FFA-8AF2-4B99-BD1E-832362905F7B}"/>
          </ac:picMkLst>
        </pc:picChg>
        <pc:picChg chg="mod">
          <ac:chgData name="Kazuyo Takehara" userId="fa7eaadb-9681-4610-86a8-8be5debccd15" providerId="ADAL" clId="{F1D02BC7-D531-4A07-B068-BA87BBFE4EB4}" dt="2023-04-19T03:33:56.373" v="145" actId="1076"/>
          <ac:picMkLst>
            <pc:docMk/>
            <pc:sldMk cId="1668817881" sldId="367"/>
            <ac:picMk id="7" creationId="{B89476BD-18B5-4947-A67C-61481C9AA19B}"/>
          </ac:picMkLst>
        </pc:picChg>
        <pc:picChg chg="mod">
          <ac:chgData name="Kazuyo Takehara" userId="fa7eaadb-9681-4610-86a8-8be5debccd15" providerId="ADAL" clId="{F1D02BC7-D531-4A07-B068-BA87BBFE4EB4}" dt="2023-04-19T03:33:58.676" v="146" actId="1076"/>
          <ac:picMkLst>
            <pc:docMk/>
            <pc:sldMk cId="1668817881" sldId="367"/>
            <ac:picMk id="8" creationId="{F69E335E-E7FE-4F74-8AEE-A36BB644E43B}"/>
          </ac:picMkLst>
        </pc:picChg>
      </pc:sldChg>
      <pc:sldChg chg="modSp mod">
        <pc:chgData name="Kazuyo Takehara" userId="fa7eaadb-9681-4610-86a8-8be5debccd15" providerId="ADAL" clId="{F1D02BC7-D531-4A07-B068-BA87BBFE4EB4}" dt="2023-04-19T03:34:19.333" v="155" actId="1076"/>
        <pc:sldMkLst>
          <pc:docMk/>
          <pc:sldMk cId="3848437271" sldId="368"/>
        </pc:sldMkLst>
        <pc:picChg chg="mod">
          <ac:chgData name="Kazuyo Takehara" userId="fa7eaadb-9681-4610-86a8-8be5debccd15" providerId="ADAL" clId="{F1D02BC7-D531-4A07-B068-BA87BBFE4EB4}" dt="2023-04-19T03:34:15.669" v="153" actId="1076"/>
          <ac:picMkLst>
            <pc:docMk/>
            <pc:sldMk cId="3848437271" sldId="368"/>
            <ac:picMk id="6" creationId="{A5BC912C-B0F6-474F-A06F-6FE3A0B8C2D4}"/>
          </ac:picMkLst>
        </pc:picChg>
        <pc:picChg chg="mod">
          <ac:chgData name="Kazuyo Takehara" userId="fa7eaadb-9681-4610-86a8-8be5debccd15" providerId="ADAL" clId="{F1D02BC7-D531-4A07-B068-BA87BBFE4EB4}" dt="2023-04-19T03:34:17.588" v="154" actId="1076"/>
          <ac:picMkLst>
            <pc:docMk/>
            <pc:sldMk cId="3848437271" sldId="368"/>
            <ac:picMk id="7" creationId="{5F43E965-8688-4A7C-A2D6-C40FFE4B9D94}"/>
          </ac:picMkLst>
        </pc:picChg>
        <pc:picChg chg="mod">
          <ac:chgData name="Kazuyo Takehara" userId="fa7eaadb-9681-4610-86a8-8be5debccd15" providerId="ADAL" clId="{F1D02BC7-D531-4A07-B068-BA87BBFE4EB4}" dt="2023-04-19T03:34:19.333" v="155" actId="1076"/>
          <ac:picMkLst>
            <pc:docMk/>
            <pc:sldMk cId="3848437271" sldId="368"/>
            <ac:picMk id="8" creationId="{196530B5-4FFE-4256-A8D7-9D92C23A7520}"/>
          </ac:picMkLst>
        </pc:picChg>
      </pc:sldChg>
      <pc:sldChg chg="modSp mod">
        <pc:chgData name="Kazuyo Takehara" userId="fa7eaadb-9681-4610-86a8-8be5debccd15" providerId="ADAL" clId="{F1D02BC7-D531-4A07-B068-BA87BBFE4EB4}" dt="2023-04-19T03:34:12.175" v="152" actId="1076"/>
        <pc:sldMkLst>
          <pc:docMk/>
          <pc:sldMk cId="3213858342" sldId="369"/>
        </pc:sldMkLst>
        <pc:picChg chg="mod">
          <ac:chgData name="Kazuyo Takehara" userId="fa7eaadb-9681-4610-86a8-8be5debccd15" providerId="ADAL" clId="{F1D02BC7-D531-4A07-B068-BA87BBFE4EB4}" dt="2023-04-19T03:34:09.330" v="150" actId="1076"/>
          <ac:picMkLst>
            <pc:docMk/>
            <pc:sldMk cId="3213858342" sldId="369"/>
            <ac:picMk id="6" creationId="{A5BC912C-B0F6-474F-A06F-6FE3A0B8C2D4}"/>
          </ac:picMkLst>
        </pc:picChg>
        <pc:picChg chg="mod">
          <ac:chgData name="Kazuyo Takehara" userId="fa7eaadb-9681-4610-86a8-8be5debccd15" providerId="ADAL" clId="{F1D02BC7-D531-4A07-B068-BA87BBFE4EB4}" dt="2023-04-19T03:34:10.826" v="151" actId="1076"/>
          <ac:picMkLst>
            <pc:docMk/>
            <pc:sldMk cId="3213858342" sldId="369"/>
            <ac:picMk id="7" creationId="{5F43E965-8688-4A7C-A2D6-C40FFE4B9D94}"/>
          </ac:picMkLst>
        </pc:picChg>
        <pc:picChg chg="mod">
          <ac:chgData name="Kazuyo Takehara" userId="fa7eaadb-9681-4610-86a8-8be5debccd15" providerId="ADAL" clId="{F1D02BC7-D531-4A07-B068-BA87BBFE4EB4}" dt="2023-04-19T03:34:12.175" v="152" actId="1076"/>
          <ac:picMkLst>
            <pc:docMk/>
            <pc:sldMk cId="3213858342" sldId="369"/>
            <ac:picMk id="8" creationId="{196530B5-4FFE-4256-A8D7-9D92C23A7520}"/>
          </ac:picMkLst>
        </pc:picChg>
      </pc:sldChg>
      <pc:sldChg chg="modAnim">
        <pc:chgData name="Kazuyo Takehara" userId="fa7eaadb-9681-4610-86a8-8be5debccd15" providerId="ADAL" clId="{F1D02BC7-D531-4A07-B068-BA87BBFE4EB4}" dt="2023-04-18T05:03:01.786" v="124"/>
        <pc:sldMkLst>
          <pc:docMk/>
          <pc:sldMk cId="818968290" sldId="371"/>
        </pc:sldMkLst>
      </pc:sldChg>
      <pc:sldChg chg="modSp mod">
        <pc:chgData name="Kazuyo Takehara" userId="fa7eaadb-9681-4610-86a8-8be5debccd15" providerId="ADAL" clId="{F1D02BC7-D531-4A07-B068-BA87BBFE4EB4}" dt="2023-04-19T03:34:36.436" v="158" actId="1076"/>
        <pc:sldMkLst>
          <pc:docMk/>
          <pc:sldMk cId="462892342" sldId="382"/>
        </pc:sldMkLst>
        <pc:picChg chg="mod">
          <ac:chgData name="Kazuyo Takehara" userId="fa7eaadb-9681-4610-86a8-8be5debccd15" providerId="ADAL" clId="{F1D02BC7-D531-4A07-B068-BA87BBFE4EB4}" dt="2023-04-19T03:34:30.420" v="156" actId="1076"/>
          <ac:picMkLst>
            <pc:docMk/>
            <pc:sldMk cId="462892342" sldId="382"/>
            <ac:picMk id="12" creationId="{131227DA-0A96-49D9-85E2-6706A52DA8FA}"/>
          </ac:picMkLst>
        </pc:picChg>
        <pc:picChg chg="mod">
          <ac:chgData name="Kazuyo Takehara" userId="fa7eaadb-9681-4610-86a8-8be5debccd15" providerId="ADAL" clId="{F1D02BC7-D531-4A07-B068-BA87BBFE4EB4}" dt="2023-04-19T03:34:33.933" v="157" actId="1076"/>
          <ac:picMkLst>
            <pc:docMk/>
            <pc:sldMk cId="462892342" sldId="382"/>
            <ac:picMk id="13" creationId="{1F60757D-707E-4528-BBF7-270FE58B8CD7}"/>
          </ac:picMkLst>
        </pc:picChg>
        <pc:picChg chg="mod">
          <ac:chgData name="Kazuyo Takehara" userId="fa7eaadb-9681-4610-86a8-8be5debccd15" providerId="ADAL" clId="{F1D02BC7-D531-4A07-B068-BA87BBFE4EB4}" dt="2023-04-19T03:34:36.436" v="158" actId="1076"/>
          <ac:picMkLst>
            <pc:docMk/>
            <pc:sldMk cId="462892342" sldId="382"/>
            <ac:picMk id="14" creationId="{AE2FEF49-FBEA-4896-8739-C9055CE9F119}"/>
          </ac:picMkLst>
        </pc:picChg>
      </pc:sldChg>
      <pc:sldChg chg="modSp mod">
        <pc:chgData name="Kazuyo Takehara" userId="fa7eaadb-9681-4610-86a8-8be5debccd15" providerId="ADAL" clId="{F1D02BC7-D531-4A07-B068-BA87BBFE4EB4}" dt="2023-04-19T03:35:02.014" v="163" actId="167"/>
        <pc:sldMkLst>
          <pc:docMk/>
          <pc:sldMk cId="3036700096" sldId="383"/>
        </pc:sldMkLst>
        <pc:picChg chg="ord">
          <ac:chgData name="Kazuyo Takehara" userId="fa7eaadb-9681-4610-86a8-8be5debccd15" providerId="ADAL" clId="{F1D02BC7-D531-4A07-B068-BA87BBFE4EB4}" dt="2023-04-19T03:34:52.844" v="162" actId="167"/>
          <ac:picMkLst>
            <pc:docMk/>
            <pc:sldMk cId="3036700096" sldId="383"/>
            <ac:picMk id="4" creationId="{57C44212-D374-46BB-B286-4A344F4D5B92}"/>
          </ac:picMkLst>
        </pc:picChg>
        <pc:picChg chg="ord">
          <ac:chgData name="Kazuyo Takehara" userId="fa7eaadb-9681-4610-86a8-8be5debccd15" providerId="ADAL" clId="{F1D02BC7-D531-4A07-B068-BA87BBFE4EB4}" dt="2023-04-19T03:35:02.014" v="163" actId="167"/>
          <ac:picMkLst>
            <pc:docMk/>
            <pc:sldMk cId="3036700096" sldId="383"/>
            <ac:picMk id="5" creationId="{27309E5B-D70A-41E5-920B-C762F2E30F85}"/>
          </ac:picMkLst>
        </pc:picChg>
        <pc:picChg chg="mod">
          <ac:chgData name="Kazuyo Takehara" userId="fa7eaadb-9681-4610-86a8-8be5debccd15" providerId="ADAL" clId="{F1D02BC7-D531-4A07-B068-BA87BBFE4EB4}" dt="2023-04-19T03:34:39.572" v="159" actId="1076"/>
          <ac:picMkLst>
            <pc:docMk/>
            <pc:sldMk cId="3036700096" sldId="383"/>
            <ac:picMk id="12" creationId="{131227DA-0A96-49D9-85E2-6706A52DA8FA}"/>
          </ac:picMkLst>
        </pc:picChg>
        <pc:picChg chg="mod">
          <ac:chgData name="Kazuyo Takehara" userId="fa7eaadb-9681-4610-86a8-8be5debccd15" providerId="ADAL" clId="{F1D02BC7-D531-4A07-B068-BA87BBFE4EB4}" dt="2023-04-19T03:34:41.745" v="160" actId="1076"/>
          <ac:picMkLst>
            <pc:docMk/>
            <pc:sldMk cId="3036700096" sldId="383"/>
            <ac:picMk id="13" creationId="{1F60757D-707E-4528-BBF7-270FE58B8CD7}"/>
          </ac:picMkLst>
        </pc:picChg>
        <pc:picChg chg="mod">
          <ac:chgData name="Kazuyo Takehara" userId="fa7eaadb-9681-4610-86a8-8be5debccd15" providerId="ADAL" clId="{F1D02BC7-D531-4A07-B068-BA87BBFE4EB4}" dt="2023-04-19T03:34:45.028" v="161" actId="1076"/>
          <ac:picMkLst>
            <pc:docMk/>
            <pc:sldMk cId="3036700096" sldId="383"/>
            <ac:picMk id="14" creationId="{AE2FEF49-FBEA-4896-8739-C9055CE9F119}"/>
          </ac:picMkLst>
        </pc:picChg>
      </pc:sldChg>
      <pc:sldChg chg="addSp delSp modSp mod delAnim modAnim">
        <pc:chgData name="Kazuyo Takehara" userId="fa7eaadb-9681-4610-86a8-8be5debccd15" providerId="ADAL" clId="{F1D02BC7-D531-4A07-B068-BA87BBFE4EB4}" dt="2023-04-18T04:52:04.463" v="21"/>
        <pc:sldMkLst>
          <pc:docMk/>
          <pc:sldMk cId="1828733178" sldId="405"/>
        </pc:sldMkLst>
        <pc:spChg chg="del">
          <ac:chgData name="Kazuyo Takehara" userId="fa7eaadb-9681-4610-86a8-8be5debccd15" providerId="ADAL" clId="{F1D02BC7-D531-4A07-B068-BA87BBFE4EB4}" dt="2023-04-18T04:51:55.343" v="20" actId="478"/>
          <ac:spMkLst>
            <pc:docMk/>
            <pc:sldMk cId="1828733178" sldId="405"/>
            <ac:spMk id="2" creationId="{CFAC5106-5629-4BE1-AB25-484875A99315}"/>
          </ac:spMkLst>
        </pc:spChg>
        <pc:spChg chg="del">
          <ac:chgData name="Kazuyo Takehara" userId="fa7eaadb-9681-4610-86a8-8be5debccd15" providerId="ADAL" clId="{F1D02BC7-D531-4A07-B068-BA87BBFE4EB4}" dt="2023-04-18T04:51:55.343" v="20" actId="478"/>
          <ac:spMkLst>
            <pc:docMk/>
            <pc:sldMk cId="1828733178" sldId="405"/>
            <ac:spMk id="12" creationId="{B3512954-1D6D-4DBA-9DF3-13A8F1AB1CCE}"/>
          </ac:spMkLst>
        </pc:spChg>
        <pc:spChg chg="del">
          <ac:chgData name="Kazuyo Takehara" userId="fa7eaadb-9681-4610-86a8-8be5debccd15" providerId="ADAL" clId="{F1D02BC7-D531-4A07-B068-BA87BBFE4EB4}" dt="2023-04-18T04:51:55.343" v="20" actId="478"/>
          <ac:spMkLst>
            <pc:docMk/>
            <pc:sldMk cId="1828733178" sldId="405"/>
            <ac:spMk id="13" creationId="{19079F37-AD95-4309-918D-B5A76A2E8B4C}"/>
          </ac:spMkLst>
        </pc:spChg>
        <pc:spChg chg="del">
          <ac:chgData name="Kazuyo Takehara" userId="fa7eaadb-9681-4610-86a8-8be5debccd15" providerId="ADAL" clId="{F1D02BC7-D531-4A07-B068-BA87BBFE4EB4}" dt="2023-04-18T04:51:55.343" v="20" actId="478"/>
          <ac:spMkLst>
            <pc:docMk/>
            <pc:sldMk cId="1828733178" sldId="405"/>
            <ac:spMk id="14" creationId="{9B3B740B-2AAC-4DAD-87E8-86075E0B7915}"/>
          </ac:spMkLst>
        </pc:spChg>
        <pc:spChg chg="del">
          <ac:chgData name="Kazuyo Takehara" userId="fa7eaadb-9681-4610-86a8-8be5debccd15" providerId="ADAL" clId="{F1D02BC7-D531-4A07-B068-BA87BBFE4EB4}" dt="2023-04-18T04:51:55.343" v="20" actId="478"/>
          <ac:spMkLst>
            <pc:docMk/>
            <pc:sldMk cId="1828733178" sldId="405"/>
            <ac:spMk id="15" creationId="{70F25D6E-0FA2-4A3C-9A59-2314FA49FA24}"/>
          </ac:spMkLst>
        </pc:spChg>
        <pc:spChg chg="del">
          <ac:chgData name="Kazuyo Takehara" userId="fa7eaadb-9681-4610-86a8-8be5debccd15" providerId="ADAL" clId="{F1D02BC7-D531-4A07-B068-BA87BBFE4EB4}" dt="2023-04-18T04:51:55.343" v="20" actId="478"/>
          <ac:spMkLst>
            <pc:docMk/>
            <pc:sldMk cId="1828733178" sldId="405"/>
            <ac:spMk id="16" creationId="{B0315D42-1232-423D-9E22-D48F79A8ABBB}"/>
          </ac:spMkLst>
        </pc:spChg>
        <pc:spChg chg="del">
          <ac:chgData name="Kazuyo Takehara" userId="fa7eaadb-9681-4610-86a8-8be5debccd15" providerId="ADAL" clId="{F1D02BC7-D531-4A07-B068-BA87BBFE4EB4}" dt="2023-04-18T04:51:55.343" v="20" actId="478"/>
          <ac:spMkLst>
            <pc:docMk/>
            <pc:sldMk cId="1828733178" sldId="405"/>
            <ac:spMk id="17" creationId="{18C481E3-22B2-482E-ACD7-1E75D63A52FE}"/>
          </ac:spMkLst>
        </pc:spChg>
        <pc:spChg chg="del">
          <ac:chgData name="Kazuyo Takehara" userId="fa7eaadb-9681-4610-86a8-8be5debccd15" providerId="ADAL" clId="{F1D02BC7-D531-4A07-B068-BA87BBFE4EB4}" dt="2023-04-18T04:51:55.343" v="20" actId="478"/>
          <ac:spMkLst>
            <pc:docMk/>
            <pc:sldMk cId="1828733178" sldId="405"/>
            <ac:spMk id="18" creationId="{614A1106-A2FE-4876-8E05-A25030B56D4C}"/>
          </ac:spMkLst>
        </pc:spChg>
        <pc:spChg chg="del">
          <ac:chgData name="Kazuyo Takehara" userId="fa7eaadb-9681-4610-86a8-8be5debccd15" providerId="ADAL" clId="{F1D02BC7-D531-4A07-B068-BA87BBFE4EB4}" dt="2023-04-18T04:51:55.343" v="20" actId="478"/>
          <ac:spMkLst>
            <pc:docMk/>
            <pc:sldMk cId="1828733178" sldId="405"/>
            <ac:spMk id="19" creationId="{2AB5CFD1-28C6-44C3-8BFE-C5E0C9DDE9AD}"/>
          </ac:spMkLst>
        </pc:spChg>
        <pc:spChg chg="del">
          <ac:chgData name="Kazuyo Takehara" userId="fa7eaadb-9681-4610-86a8-8be5debccd15" providerId="ADAL" clId="{F1D02BC7-D531-4A07-B068-BA87BBFE4EB4}" dt="2023-04-18T04:51:55.343" v="20" actId="478"/>
          <ac:spMkLst>
            <pc:docMk/>
            <pc:sldMk cId="1828733178" sldId="405"/>
            <ac:spMk id="20" creationId="{69039FD1-F33C-47BD-986E-19A14CE91A62}"/>
          </ac:spMkLst>
        </pc:spChg>
        <pc:spChg chg="del">
          <ac:chgData name="Kazuyo Takehara" userId="fa7eaadb-9681-4610-86a8-8be5debccd15" providerId="ADAL" clId="{F1D02BC7-D531-4A07-B068-BA87BBFE4EB4}" dt="2023-04-18T04:51:55.343" v="20" actId="478"/>
          <ac:spMkLst>
            <pc:docMk/>
            <pc:sldMk cId="1828733178" sldId="405"/>
            <ac:spMk id="21" creationId="{03F4B9B0-085E-43A3-8F8C-AE6D615777CA}"/>
          </ac:spMkLst>
        </pc:spChg>
        <pc:spChg chg="add mod">
          <ac:chgData name="Kazuyo Takehara" userId="fa7eaadb-9681-4610-86a8-8be5debccd15" providerId="ADAL" clId="{F1D02BC7-D531-4A07-B068-BA87BBFE4EB4}" dt="2023-04-18T04:52:04.463" v="21"/>
          <ac:spMkLst>
            <pc:docMk/>
            <pc:sldMk cId="1828733178" sldId="405"/>
            <ac:spMk id="28" creationId="{7C8752AB-E7F3-479D-8E53-4CBA4AC2D767}"/>
          </ac:spMkLst>
        </pc:spChg>
        <pc:spChg chg="add mod">
          <ac:chgData name="Kazuyo Takehara" userId="fa7eaadb-9681-4610-86a8-8be5debccd15" providerId="ADAL" clId="{F1D02BC7-D531-4A07-B068-BA87BBFE4EB4}" dt="2023-04-18T04:52:04.463" v="21"/>
          <ac:spMkLst>
            <pc:docMk/>
            <pc:sldMk cId="1828733178" sldId="405"/>
            <ac:spMk id="29" creationId="{3FAA2407-0C9D-4D6A-9C9D-E78465217A0A}"/>
          </ac:spMkLst>
        </pc:spChg>
        <pc:spChg chg="add mod">
          <ac:chgData name="Kazuyo Takehara" userId="fa7eaadb-9681-4610-86a8-8be5debccd15" providerId="ADAL" clId="{F1D02BC7-D531-4A07-B068-BA87BBFE4EB4}" dt="2023-04-18T04:52:04.463" v="21"/>
          <ac:spMkLst>
            <pc:docMk/>
            <pc:sldMk cId="1828733178" sldId="405"/>
            <ac:spMk id="30" creationId="{91F3F913-1684-4481-A548-F86AAD96FC4D}"/>
          </ac:spMkLst>
        </pc:spChg>
        <pc:spChg chg="add mod">
          <ac:chgData name="Kazuyo Takehara" userId="fa7eaadb-9681-4610-86a8-8be5debccd15" providerId="ADAL" clId="{F1D02BC7-D531-4A07-B068-BA87BBFE4EB4}" dt="2023-04-18T04:52:04.463" v="21"/>
          <ac:spMkLst>
            <pc:docMk/>
            <pc:sldMk cId="1828733178" sldId="405"/>
            <ac:spMk id="31" creationId="{E4B72ABD-A812-45F7-BF10-D3CFB5AEF814}"/>
          </ac:spMkLst>
        </pc:spChg>
        <pc:spChg chg="add mod">
          <ac:chgData name="Kazuyo Takehara" userId="fa7eaadb-9681-4610-86a8-8be5debccd15" providerId="ADAL" clId="{F1D02BC7-D531-4A07-B068-BA87BBFE4EB4}" dt="2023-04-18T04:52:04.463" v="21"/>
          <ac:spMkLst>
            <pc:docMk/>
            <pc:sldMk cId="1828733178" sldId="405"/>
            <ac:spMk id="32" creationId="{98B5B3B3-4E4D-475A-8B76-920A0527F924}"/>
          </ac:spMkLst>
        </pc:spChg>
        <pc:spChg chg="add mod">
          <ac:chgData name="Kazuyo Takehara" userId="fa7eaadb-9681-4610-86a8-8be5debccd15" providerId="ADAL" clId="{F1D02BC7-D531-4A07-B068-BA87BBFE4EB4}" dt="2023-04-18T04:52:04.463" v="21"/>
          <ac:spMkLst>
            <pc:docMk/>
            <pc:sldMk cId="1828733178" sldId="405"/>
            <ac:spMk id="33" creationId="{87AF147E-3E21-4154-9260-897F8512DC49}"/>
          </ac:spMkLst>
        </pc:spChg>
        <pc:spChg chg="add mod">
          <ac:chgData name="Kazuyo Takehara" userId="fa7eaadb-9681-4610-86a8-8be5debccd15" providerId="ADAL" clId="{F1D02BC7-D531-4A07-B068-BA87BBFE4EB4}" dt="2023-04-18T04:52:04.463" v="21"/>
          <ac:spMkLst>
            <pc:docMk/>
            <pc:sldMk cId="1828733178" sldId="405"/>
            <ac:spMk id="34" creationId="{2D5ED6B0-8619-402D-96CB-DAD8415E3346}"/>
          </ac:spMkLst>
        </pc:spChg>
        <pc:spChg chg="add mod">
          <ac:chgData name="Kazuyo Takehara" userId="fa7eaadb-9681-4610-86a8-8be5debccd15" providerId="ADAL" clId="{F1D02BC7-D531-4A07-B068-BA87BBFE4EB4}" dt="2023-04-18T04:52:04.463" v="21"/>
          <ac:spMkLst>
            <pc:docMk/>
            <pc:sldMk cId="1828733178" sldId="405"/>
            <ac:spMk id="35" creationId="{84EC3117-8687-430A-9F89-81A3FD275A94}"/>
          </ac:spMkLst>
        </pc:spChg>
        <pc:spChg chg="add mod">
          <ac:chgData name="Kazuyo Takehara" userId="fa7eaadb-9681-4610-86a8-8be5debccd15" providerId="ADAL" clId="{F1D02BC7-D531-4A07-B068-BA87BBFE4EB4}" dt="2023-04-18T04:52:04.463" v="21"/>
          <ac:spMkLst>
            <pc:docMk/>
            <pc:sldMk cId="1828733178" sldId="405"/>
            <ac:spMk id="36" creationId="{10FC8FEE-CBB1-45FC-ACD3-5FA8CD16B17D}"/>
          </ac:spMkLst>
        </pc:spChg>
        <pc:spChg chg="add mod">
          <ac:chgData name="Kazuyo Takehara" userId="fa7eaadb-9681-4610-86a8-8be5debccd15" providerId="ADAL" clId="{F1D02BC7-D531-4A07-B068-BA87BBFE4EB4}" dt="2023-04-18T04:52:04.463" v="21"/>
          <ac:spMkLst>
            <pc:docMk/>
            <pc:sldMk cId="1828733178" sldId="405"/>
            <ac:spMk id="37" creationId="{5E609037-6F84-49E7-B546-35C051B42E05}"/>
          </ac:spMkLst>
        </pc:spChg>
        <pc:spChg chg="add mod">
          <ac:chgData name="Kazuyo Takehara" userId="fa7eaadb-9681-4610-86a8-8be5debccd15" providerId="ADAL" clId="{F1D02BC7-D531-4A07-B068-BA87BBFE4EB4}" dt="2023-04-18T04:52:04.463" v="21"/>
          <ac:spMkLst>
            <pc:docMk/>
            <pc:sldMk cId="1828733178" sldId="405"/>
            <ac:spMk id="38" creationId="{4DE5C5EE-D57B-48DC-9176-C11516CE443D}"/>
          </ac:spMkLst>
        </pc:spChg>
        <pc:spChg chg="add mod">
          <ac:chgData name="Kazuyo Takehara" userId="fa7eaadb-9681-4610-86a8-8be5debccd15" providerId="ADAL" clId="{F1D02BC7-D531-4A07-B068-BA87BBFE4EB4}" dt="2023-04-18T04:52:04.463" v="21"/>
          <ac:spMkLst>
            <pc:docMk/>
            <pc:sldMk cId="1828733178" sldId="405"/>
            <ac:spMk id="39" creationId="{E71D57CF-4C11-44FD-8AA9-C86A3F03DB19}"/>
          </ac:spMkLst>
        </pc:spChg>
        <pc:spChg chg="add mod">
          <ac:chgData name="Kazuyo Takehara" userId="fa7eaadb-9681-4610-86a8-8be5debccd15" providerId="ADAL" clId="{F1D02BC7-D531-4A07-B068-BA87BBFE4EB4}" dt="2023-04-18T04:52:04.463" v="21"/>
          <ac:spMkLst>
            <pc:docMk/>
            <pc:sldMk cId="1828733178" sldId="405"/>
            <ac:spMk id="40" creationId="{6DBCDD87-AFD7-461C-ACCD-49DEABD04501}"/>
          </ac:spMkLst>
        </pc:spChg>
        <pc:picChg chg="del">
          <ac:chgData name="Kazuyo Takehara" userId="fa7eaadb-9681-4610-86a8-8be5debccd15" providerId="ADAL" clId="{F1D02BC7-D531-4A07-B068-BA87BBFE4EB4}" dt="2023-04-18T04:51:55.343" v="20" actId="478"/>
          <ac:picMkLst>
            <pc:docMk/>
            <pc:sldMk cId="1828733178" sldId="405"/>
            <ac:picMk id="3" creationId="{B56B10FF-CB53-4DA9-9AD2-D58110B3EDBB}"/>
          </ac:picMkLst>
        </pc:picChg>
        <pc:picChg chg="del">
          <ac:chgData name="Kazuyo Takehara" userId="fa7eaadb-9681-4610-86a8-8be5debccd15" providerId="ADAL" clId="{F1D02BC7-D531-4A07-B068-BA87BBFE4EB4}" dt="2023-04-18T04:51:55.343" v="20" actId="478"/>
          <ac:picMkLst>
            <pc:docMk/>
            <pc:sldMk cId="1828733178" sldId="405"/>
            <ac:picMk id="5" creationId="{39558359-F65A-471F-B4B9-09A73646AD31}"/>
          </ac:picMkLst>
        </pc:picChg>
        <pc:picChg chg="del">
          <ac:chgData name="Kazuyo Takehara" userId="fa7eaadb-9681-4610-86a8-8be5debccd15" providerId="ADAL" clId="{F1D02BC7-D531-4A07-B068-BA87BBFE4EB4}" dt="2023-04-18T04:51:55.343" v="20" actId="478"/>
          <ac:picMkLst>
            <pc:docMk/>
            <pc:sldMk cId="1828733178" sldId="405"/>
            <ac:picMk id="7" creationId="{3A6DB9D7-0501-432A-BD76-1CADC74514D1}"/>
          </ac:picMkLst>
        </pc:picChg>
        <pc:picChg chg="del">
          <ac:chgData name="Kazuyo Takehara" userId="fa7eaadb-9681-4610-86a8-8be5debccd15" providerId="ADAL" clId="{F1D02BC7-D531-4A07-B068-BA87BBFE4EB4}" dt="2023-04-18T04:51:55.343" v="20" actId="478"/>
          <ac:picMkLst>
            <pc:docMk/>
            <pc:sldMk cId="1828733178" sldId="405"/>
            <ac:picMk id="9" creationId="{E7016540-A868-482C-9FFE-ED64F7EF1576}"/>
          </ac:picMkLst>
        </pc:picChg>
        <pc:picChg chg="del">
          <ac:chgData name="Kazuyo Takehara" userId="fa7eaadb-9681-4610-86a8-8be5debccd15" providerId="ADAL" clId="{F1D02BC7-D531-4A07-B068-BA87BBFE4EB4}" dt="2023-04-18T04:51:55.343" v="20" actId="478"/>
          <ac:picMkLst>
            <pc:docMk/>
            <pc:sldMk cId="1828733178" sldId="405"/>
            <ac:picMk id="10" creationId="{FDBEADA0-8B87-4632-941F-6830D56284AB}"/>
          </ac:picMkLst>
        </pc:picChg>
        <pc:picChg chg="add mod">
          <ac:chgData name="Kazuyo Takehara" userId="fa7eaadb-9681-4610-86a8-8be5debccd15" providerId="ADAL" clId="{F1D02BC7-D531-4A07-B068-BA87BBFE4EB4}" dt="2023-04-18T04:52:04.463" v="21"/>
          <ac:picMkLst>
            <pc:docMk/>
            <pc:sldMk cId="1828733178" sldId="405"/>
            <ac:picMk id="22" creationId="{81094DE6-DFF6-4881-A520-C6B67ABE2AEB}"/>
          </ac:picMkLst>
        </pc:picChg>
        <pc:picChg chg="add mod">
          <ac:chgData name="Kazuyo Takehara" userId="fa7eaadb-9681-4610-86a8-8be5debccd15" providerId="ADAL" clId="{F1D02BC7-D531-4A07-B068-BA87BBFE4EB4}" dt="2023-04-18T04:52:04.463" v="21"/>
          <ac:picMkLst>
            <pc:docMk/>
            <pc:sldMk cId="1828733178" sldId="405"/>
            <ac:picMk id="23" creationId="{9FE06111-C390-40AB-A87B-8683AF292303}"/>
          </ac:picMkLst>
        </pc:picChg>
        <pc:picChg chg="add mod">
          <ac:chgData name="Kazuyo Takehara" userId="fa7eaadb-9681-4610-86a8-8be5debccd15" providerId="ADAL" clId="{F1D02BC7-D531-4A07-B068-BA87BBFE4EB4}" dt="2023-04-18T04:52:04.463" v="21"/>
          <ac:picMkLst>
            <pc:docMk/>
            <pc:sldMk cId="1828733178" sldId="405"/>
            <ac:picMk id="24" creationId="{8242F26F-5C4B-44D9-A4EB-05C7BF1DD202}"/>
          </ac:picMkLst>
        </pc:picChg>
        <pc:picChg chg="add mod">
          <ac:chgData name="Kazuyo Takehara" userId="fa7eaadb-9681-4610-86a8-8be5debccd15" providerId="ADAL" clId="{F1D02BC7-D531-4A07-B068-BA87BBFE4EB4}" dt="2023-04-18T04:52:04.463" v="21"/>
          <ac:picMkLst>
            <pc:docMk/>
            <pc:sldMk cId="1828733178" sldId="405"/>
            <ac:picMk id="25" creationId="{EF496BE3-5D93-4683-B582-C4DA7667548A}"/>
          </ac:picMkLst>
        </pc:picChg>
        <pc:picChg chg="add mod">
          <ac:chgData name="Kazuyo Takehara" userId="fa7eaadb-9681-4610-86a8-8be5debccd15" providerId="ADAL" clId="{F1D02BC7-D531-4A07-B068-BA87BBFE4EB4}" dt="2023-04-18T04:52:04.463" v="21"/>
          <ac:picMkLst>
            <pc:docMk/>
            <pc:sldMk cId="1828733178" sldId="405"/>
            <ac:picMk id="26" creationId="{336908DB-1433-4619-9DF2-F24361BBE7CC}"/>
          </ac:picMkLst>
        </pc:picChg>
        <pc:picChg chg="add mod">
          <ac:chgData name="Kazuyo Takehara" userId="fa7eaadb-9681-4610-86a8-8be5debccd15" providerId="ADAL" clId="{F1D02BC7-D531-4A07-B068-BA87BBFE4EB4}" dt="2023-04-18T04:52:04.463" v="21"/>
          <ac:picMkLst>
            <pc:docMk/>
            <pc:sldMk cId="1828733178" sldId="405"/>
            <ac:picMk id="27" creationId="{FAB29021-940C-44C3-80A0-E73072C85819}"/>
          </ac:picMkLst>
        </pc:picChg>
      </pc:sldChg>
      <pc:sldChg chg="addSp delSp modSp mod delAnim modAnim">
        <pc:chgData name="Kazuyo Takehara" userId="fa7eaadb-9681-4610-86a8-8be5debccd15" providerId="ADAL" clId="{F1D02BC7-D531-4A07-B068-BA87BBFE4EB4}" dt="2023-04-18T04:55:22.134" v="80"/>
        <pc:sldMkLst>
          <pc:docMk/>
          <pc:sldMk cId="1052871032" sldId="406"/>
        </pc:sldMkLst>
        <pc:spChg chg="del">
          <ac:chgData name="Kazuyo Takehara" userId="fa7eaadb-9681-4610-86a8-8be5debccd15" providerId="ADAL" clId="{F1D02BC7-D531-4A07-B068-BA87BBFE4EB4}" dt="2023-04-18T04:55:10.367" v="78" actId="478"/>
          <ac:spMkLst>
            <pc:docMk/>
            <pc:sldMk cId="1052871032" sldId="406"/>
            <ac:spMk id="2" creationId="{CFAC5106-5629-4BE1-AB25-484875A99315}"/>
          </ac:spMkLst>
        </pc:spChg>
        <pc:spChg chg="del">
          <ac:chgData name="Kazuyo Takehara" userId="fa7eaadb-9681-4610-86a8-8be5debccd15" providerId="ADAL" clId="{F1D02BC7-D531-4A07-B068-BA87BBFE4EB4}" dt="2023-04-18T04:55:10.367" v="78" actId="478"/>
          <ac:spMkLst>
            <pc:docMk/>
            <pc:sldMk cId="1052871032" sldId="406"/>
            <ac:spMk id="13" creationId="{BCA56C3D-2049-4C11-AE88-2258BB9A5FD8}"/>
          </ac:spMkLst>
        </pc:spChg>
        <pc:spChg chg="del">
          <ac:chgData name="Kazuyo Takehara" userId="fa7eaadb-9681-4610-86a8-8be5debccd15" providerId="ADAL" clId="{F1D02BC7-D531-4A07-B068-BA87BBFE4EB4}" dt="2023-04-18T04:55:10.367" v="78" actId="478"/>
          <ac:spMkLst>
            <pc:docMk/>
            <pc:sldMk cId="1052871032" sldId="406"/>
            <ac:spMk id="15" creationId="{11D374A8-B592-44F0-9F23-F013927B95F8}"/>
          </ac:spMkLst>
        </pc:spChg>
        <pc:spChg chg="del">
          <ac:chgData name="Kazuyo Takehara" userId="fa7eaadb-9681-4610-86a8-8be5debccd15" providerId="ADAL" clId="{F1D02BC7-D531-4A07-B068-BA87BBFE4EB4}" dt="2023-04-18T04:55:10.367" v="78" actId="478"/>
          <ac:spMkLst>
            <pc:docMk/>
            <pc:sldMk cId="1052871032" sldId="406"/>
            <ac:spMk id="17" creationId="{FDEEA088-C56C-4BBD-9CB8-F2E3F14E378C}"/>
          </ac:spMkLst>
        </pc:spChg>
        <pc:spChg chg="del">
          <ac:chgData name="Kazuyo Takehara" userId="fa7eaadb-9681-4610-86a8-8be5debccd15" providerId="ADAL" clId="{F1D02BC7-D531-4A07-B068-BA87BBFE4EB4}" dt="2023-04-18T04:55:10.367" v="78" actId="478"/>
          <ac:spMkLst>
            <pc:docMk/>
            <pc:sldMk cId="1052871032" sldId="406"/>
            <ac:spMk id="20" creationId="{27BBA44E-C917-4C1B-B7C0-401B5EA55522}"/>
          </ac:spMkLst>
        </pc:spChg>
        <pc:spChg chg="del">
          <ac:chgData name="Kazuyo Takehara" userId="fa7eaadb-9681-4610-86a8-8be5debccd15" providerId="ADAL" clId="{F1D02BC7-D531-4A07-B068-BA87BBFE4EB4}" dt="2023-04-18T04:55:10.367" v="78" actId="478"/>
          <ac:spMkLst>
            <pc:docMk/>
            <pc:sldMk cId="1052871032" sldId="406"/>
            <ac:spMk id="21" creationId="{292129F1-AD31-47B3-86BC-DD9380BC32E5}"/>
          </ac:spMkLst>
        </pc:spChg>
        <pc:spChg chg="del">
          <ac:chgData name="Kazuyo Takehara" userId="fa7eaadb-9681-4610-86a8-8be5debccd15" providerId="ADAL" clId="{F1D02BC7-D531-4A07-B068-BA87BBFE4EB4}" dt="2023-04-18T04:55:10.367" v="78" actId="478"/>
          <ac:spMkLst>
            <pc:docMk/>
            <pc:sldMk cId="1052871032" sldId="406"/>
            <ac:spMk id="22" creationId="{0350C016-BA8C-4984-BD8C-407B731396CD}"/>
          </ac:spMkLst>
        </pc:spChg>
        <pc:spChg chg="add mod">
          <ac:chgData name="Kazuyo Takehara" userId="fa7eaadb-9681-4610-86a8-8be5debccd15" providerId="ADAL" clId="{F1D02BC7-D531-4A07-B068-BA87BBFE4EB4}" dt="2023-04-18T04:55:22.134" v="80"/>
          <ac:spMkLst>
            <pc:docMk/>
            <pc:sldMk cId="1052871032" sldId="406"/>
            <ac:spMk id="30" creationId="{0775C07B-0A58-4A65-A88D-EC1071F0DAA7}"/>
          </ac:spMkLst>
        </pc:spChg>
        <pc:spChg chg="add mod">
          <ac:chgData name="Kazuyo Takehara" userId="fa7eaadb-9681-4610-86a8-8be5debccd15" providerId="ADAL" clId="{F1D02BC7-D531-4A07-B068-BA87BBFE4EB4}" dt="2023-04-18T04:55:22.134" v="80"/>
          <ac:spMkLst>
            <pc:docMk/>
            <pc:sldMk cId="1052871032" sldId="406"/>
            <ac:spMk id="31" creationId="{15C4609B-3EA0-47A3-8703-173DA1D07052}"/>
          </ac:spMkLst>
        </pc:spChg>
        <pc:spChg chg="add mod">
          <ac:chgData name="Kazuyo Takehara" userId="fa7eaadb-9681-4610-86a8-8be5debccd15" providerId="ADAL" clId="{F1D02BC7-D531-4A07-B068-BA87BBFE4EB4}" dt="2023-04-18T04:55:22.134" v="80"/>
          <ac:spMkLst>
            <pc:docMk/>
            <pc:sldMk cId="1052871032" sldId="406"/>
            <ac:spMk id="32" creationId="{E51C7DBB-1915-4099-B647-53DC638F6314}"/>
          </ac:spMkLst>
        </pc:spChg>
        <pc:spChg chg="add mod">
          <ac:chgData name="Kazuyo Takehara" userId="fa7eaadb-9681-4610-86a8-8be5debccd15" providerId="ADAL" clId="{F1D02BC7-D531-4A07-B068-BA87BBFE4EB4}" dt="2023-04-18T04:55:22.134" v="80"/>
          <ac:spMkLst>
            <pc:docMk/>
            <pc:sldMk cId="1052871032" sldId="406"/>
            <ac:spMk id="33" creationId="{A43C3C05-60E1-4FDB-A0F7-DF0896629F1F}"/>
          </ac:spMkLst>
        </pc:spChg>
        <pc:spChg chg="add mod">
          <ac:chgData name="Kazuyo Takehara" userId="fa7eaadb-9681-4610-86a8-8be5debccd15" providerId="ADAL" clId="{F1D02BC7-D531-4A07-B068-BA87BBFE4EB4}" dt="2023-04-18T04:55:22.134" v="80"/>
          <ac:spMkLst>
            <pc:docMk/>
            <pc:sldMk cId="1052871032" sldId="406"/>
            <ac:spMk id="34" creationId="{8BFE6475-FF28-4B20-860D-B06209048B92}"/>
          </ac:spMkLst>
        </pc:spChg>
        <pc:spChg chg="add mod">
          <ac:chgData name="Kazuyo Takehara" userId="fa7eaadb-9681-4610-86a8-8be5debccd15" providerId="ADAL" clId="{F1D02BC7-D531-4A07-B068-BA87BBFE4EB4}" dt="2023-04-18T04:55:22.134" v="80"/>
          <ac:spMkLst>
            <pc:docMk/>
            <pc:sldMk cId="1052871032" sldId="406"/>
            <ac:spMk id="35" creationId="{B068EBAE-1F3E-4E6F-A23C-8E14A445A40E}"/>
          </ac:spMkLst>
        </pc:spChg>
        <pc:spChg chg="add mod">
          <ac:chgData name="Kazuyo Takehara" userId="fa7eaadb-9681-4610-86a8-8be5debccd15" providerId="ADAL" clId="{F1D02BC7-D531-4A07-B068-BA87BBFE4EB4}" dt="2023-04-18T04:55:22.134" v="80"/>
          <ac:spMkLst>
            <pc:docMk/>
            <pc:sldMk cId="1052871032" sldId="406"/>
            <ac:spMk id="36" creationId="{6F967E2D-18D8-4799-9335-88B4797A450E}"/>
          </ac:spMkLst>
        </pc:spChg>
        <pc:spChg chg="add mod">
          <ac:chgData name="Kazuyo Takehara" userId="fa7eaadb-9681-4610-86a8-8be5debccd15" providerId="ADAL" clId="{F1D02BC7-D531-4A07-B068-BA87BBFE4EB4}" dt="2023-04-18T04:55:22.134" v="80"/>
          <ac:spMkLst>
            <pc:docMk/>
            <pc:sldMk cId="1052871032" sldId="406"/>
            <ac:spMk id="37" creationId="{7A2C5E6B-4D95-436D-BBC3-863FD121B380}"/>
          </ac:spMkLst>
        </pc:spChg>
        <pc:spChg chg="add mod">
          <ac:chgData name="Kazuyo Takehara" userId="fa7eaadb-9681-4610-86a8-8be5debccd15" providerId="ADAL" clId="{F1D02BC7-D531-4A07-B068-BA87BBFE4EB4}" dt="2023-04-18T04:55:22.134" v="80"/>
          <ac:spMkLst>
            <pc:docMk/>
            <pc:sldMk cId="1052871032" sldId="406"/>
            <ac:spMk id="38" creationId="{022F2110-C40D-494F-B78C-5E934E382B26}"/>
          </ac:spMkLst>
        </pc:spChg>
        <pc:spChg chg="add mod">
          <ac:chgData name="Kazuyo Takehara" userId="fa7eaadb-9681-4610-86a8-8be5debccd15" providerId="ADAL" clId="{F1D02BC7-D531-4A07-B068-BA87BBFE4EB4}" dt="2023-04-18T04:55:22.134" v="80"/>
          <ac:spMkLst>
            <pc:docMk/>
            <pc:sldMk cId="1052871032" sldId="406"/>
            <ac:spMk id="39" creationId="{A13E79A9-5EFC-488A-BDDC-DF86D2B8FEB4}"/>
          </ac:spMkLst>
        </pc:spChg>
        <pc:spChg chg="add mod">
          <ac:chgData name="Kazuyo Takehara" userId="fa7eaadb-9681-4610-86a8-8be5debccd15" providerId="ADAL" clId="{F1D02BC7-D531-4A07-B068-BA87BBFE4EB4}" dt="2023-04-18T04:55:22.134" v="80"/>
          <ac:spMkLst>
            <pc:docMk/>
            <pc:sldMk cId="1052871032" sldId="406"/>
            <ac:spMk id="40" creationId="{C7D43C25-9A69-458C-BE76-9E3923098B96}"/>
          </ac:spMkLst>
        </pc:spChg>
        <pc:spChg chg="add mod">
          <ac:chgData name="Kazuyo Takehara" userId="fa7eaadb-9681-4610-86a8-8be5debccd15" providerId="ADAL" clId="{F1D02BC7-D531-4A07-B068-BA87BBFE4EB4}" dt="2023-04-18T04:55:22.134" v="80"/>
          <ac:spMkLst>
            <pc:docMk/>
            <pc:sldMk cId="1052871032" sldId="406"/>
            <ac:spMk id="41" creationId="{BCD81388-DDF6-49F2-99D3-82EA797A7F3B}"/>
          </ac:spMkLst>
        </pc:spChg>
        <pc:spChg chg="add mod">
          <ac:chgData name="Kazuyo Takehara" userId="fa7eaadb-9681-4610-86a8-8be5debccd15" providerId="ADAL" clId="{F1D02BC7-D531-4A07-B068-BA87BBFE4EB4}" dt="2023-04-18T04:55:22.134" v="80"/>
          <ac:spMkLst>
            <pc:docMk/>
            <pc:sldMk cId="1052871032" sldId="406"/>
            <ac:spMk id="42" creationId="{8762A6BF-4C9B-42E5-8425-7195BEBFD0B3}"/>
          </ac:spMkLst>
        </pc:spChg>
        <pc:spChg chg="add mod">
          <ac:chgData name="Kazuyo Takehara" userId="fa7eaadb-9681-4610-86a8-8be5debccd15" providerId="ADAL" clId="{F1D02BC7-D531-4A07-B068-BA87BBFE4EB4}" dt="2023-04-18T04:55:22.134" v="80"/>
          <ac:spMkLst>
            <pc:docMk/>
            <pc:sldMk cId="1052871032" sldId="406"/>
            <ac:spMk id="43" creationId="{D2B12094-EA76-4E4B-B04C-8A3534500871}"/>
          </ac:spMkLst>
        </pc:spChg>
        <pc:picChg chg="del">
          <ac:chgData name="Kazuyo Takehara" userId="fa7eaadb-9681-4610-86a8-8be5debccd15" providerId="ADAL" clId="{F1D02BC7-D531-4A07-B068-BA87BBFE4EB4}" dt="2023-04-18T04:55:13.239" v="79" actId="478"/>
          <ac:picMkLst>
            <pc:docMk/>
            <pc:sldMk cId="1052871032" sldId="406"/>
            <ac:picMk id="3" creationId="{B56B10FF-CB53-4DA9-9AD2-D58110B3EDBB}"/>
          </ac:picMkLst>
        </pc:picChg>
        <pc:picChg chg="del">
          <ac:chgData name="Kazuyo Takehara" userId="fa7eaadb-9681-4610-86a8-8be5debccd15" providerId="ADAL" clId="{F1D02BC7-D531-4A07-B068-BA87BBFE4EB4}" dt="2023-04-18T04:55:10.367" v="78" actId="478"/>
          <ac:picMkLst>
            <pc:docMk/>
            <pc:sldMk cId="1052871032" sldId="406"/>
            <ac:picMk id="6" creationId="{9E6D7283-5AF2-47FE-BA3F-93AA02BD50C0}"/>
          </ac:picMkLst>
        </pc:picChg>
        <pc:picChg chg="del">
          <ac:chgData name="Kazuyo Takehara" userId="fa7eaadb-9681-4610-86a8-8be5debccd15" providerId="ADAL" clId="{F1D02BC7-D531-4A07-B068-BA87BBFE4EB4}" dt="2023-04-18T04:55:10.367" v="78" actId="478"/>
          <ac:picMkLst>
            <pc:docMk/>
            <pc:sldMk cId="1052871032" sldId="406"/>
            <ac:picMk id="12" creationId="{54A39ED1-749C-4ACD-BC61-63ADB0D9852D}"/>
          </ac:picMkLst>
        </pc:picChg>
        <pc:picChg chg="del">
          <ac:chgData name="Kazuyo Takehara" userId="fa7eaadb-9681-4610-86a8-8be5debccd15" providerId="ADAL" clId="{F1D02BC7-D531-4A07-B068-BA87BBFE4EB4}" dt="2023-04-18T04:55:10.367" v="78" actId="478"/>
          <ac:picMkLst>
            <pc:docMk/>
            <pc:sldMk cId="1052871032" sldId="406"/>
            <ac:picMk id="14" creationId="{FEBAFF64-9D8E-4F5B-914B-6DA0B21A80B5}"/>
          </ac:picMkLst>
        </pc:picChg>
        <pc:picChg chg="del">
          <ac:chgData name="Kazuyo Takehara" userId="fa7eaadb-9681-4610-86a8-8be5debccd15" providerId="ADAL" clId="{F1D02BC7-D531-4A07-B068-BA87BBFE4EB4}" dt="2023-04-18T04:55:10.367" v="78" actId="478"/>
          <ac:picMkLst>
            <pc:docMk/>
            <pc:sldMk cId="1052871032" sldId="406"/>
            <ac:picMk id="16" creationId="{664A999C-53E4-43AC-ACE0-6D68A55B7C71}"/>
          </ac:picMkLst>
        </pc:picChg>
        <pc:picChg chg="del">
          <ac:chgData name="Kazuyo Takehara" userId="fa7eaadb-9681-4610-86a8-8be5debccd15" providerId="ADAL" clId="{F1D02BC7-D531-4A07-B068-BA87BBFE4EB4}" dt="2023-04-18T04:55:10.367" v="78" actId="478"/>
          <ac:picMkLst>
            <pc:docMk/>
            <pc:sldMk cId="1052871032" sldId="406"/>
            <ac:picMk id="18" creationId="{1571EA44-E644-4CDB-9989-A4A260CA5065}"/>
          </ac:picMkLst>
        </pc:picChg>
        <pc:picChg chg="del">
          <ac:chgData name="Kazuyo Takehara" userId="fa7eaadb-9681-4610-86a8-8be5debccd15" providerId="ADAL" clId="{F1D02BC7-D531-4A07-B068-BA87BBFE4EB4}" dt="2023-04-18T04:55:10.367" v="78" actId="478"/>
          <ac:picMkLst>
            <pc:docMk/>
            <pc:sldMk cId="1052871032" sldId="406"/>
            <ac:picMk id="19" creationId="{8D56A6A3-5D78-4A1A-9B06-C77261B7B5FF}"/>
          </ac:picMkLst>
        </pc:picChg>
        <pc:picChg chg="add mod">
          <ac:chgData name="Kazuyo Takehara" userId="fa7eaadb-9681-4610-86a8-8be5debccd15" providerId="ADAL" clId="{F1D02BC7-D531-4A07-B068-BA87BBFE4EB4}" dt="2023-04-18T04:55:22.134" v="80"/>
          <ac:picMkLst>
            <pc:docMk/>
            <pc:sldMk cId="1052871032" sldId="406"/>
            <ac:picMk id="23" creationId="{8C0A687F-04C0-4E5C-8D08-7F3070C11360}"/>
          </ac:picMkLst>
        </pc:picChg>
        <pc:picChg chg="add mod">
          <ac:chgData name="Kazuyo Takehara" userId="fa7eaadb-9681-4610-86a8-8be5debccd15" providerId="ADAL" clId="{F1D02BC7-D531-4A07-B068-BA87BBFE4EB4}" dt="2023-04-18T04:55:22.134" v="80"/>
          <ac:picMkLst>
            <pc:docMk/>
            <pc:sldMk cId="1052871032" sldId="406"/>
            <ac:picMk id="24" creationId="{407432C7-7F6E-4EE7-BD5E-9B976C116197}"/>
          </ac:picMkLst>
        </pc:picChg>
        <pc:picChg chg="add mod">
          <ac:chgData name="Kazuyo Takehara" userId="fa7eaadb-9681-4610-86a8-8be5debccd15" providerId="ADAL" clId="{F1D02BC7-D531-4A07-B068-BA87BBFE4EB4}" dt="2023-04-18T04:55:22.134" v="80"/>
          <ac:picMkLst>
            <pc:docMk/>
            <pc:sldMk cId="1052871032" sldId="406"/>
            <ac:picMk id="25" creationId="{697743C7-EB92-4357-9B93-140278D8B48C}"/>
          </ac:picMkLst>
        </pc:picChg>
        <pc:picChg chg="add mod">
          <ac:chgData name="Kazuyo Takehara" userId="fa7eaadb-9681-4610-86a8-8be5debccd15" providerId="ADAL" clId="{F1D02BC7-D531-4A07-B068-BA87BBFE4EB4}" dt="2023-04-18T04:55:22.134" v="80"/>
          <ac:picMkLst>
            <pc:docMk/>
            <pc:sldMk cId="1052871032" sldId="406"/>
            <ac:picMk id="26" creationId="{8DA77D7D-B67D-4E4C-87F0-CA883667BE12}"/>
          </ac:picMkLst>
        </pc:picChg>
        <pc:picChg chg="add mod">
          <ac:chgData name="Kazuyo Takehara" userId="fa7eaadb-9681-4610-86a8-8be5debccd15" providerId="ADAL" clId="{F1D02BC7-D531-4A07-B068-BA87BBFE4EB4}" dt="2023-04-18T04:55:22.134" v="80"/>
          <ac:picMkLst>
            <pc:docMk/>
            <pc:sldMk cId="1052871032" sldId="406"/>
            <ac:picMk id="27" creationId="{1CA5C901-D1C8-4590-9D29-312EA001CB06}"/>
          </ac:picMkLst>
        </pc:picChg>
        <pc:picChg chg="add mod">
          <ac:chgData name="Kazuyo Takehara" userId="fa7eaadb-9681-4610-86a8-8be5debccd15" providerId="ADAL" clId="{F1D02BC7-D531-4A07-B068-BA87BBFE4EB4}" dt="2023-04-18T04:55:22.134" v="80"/>
          <ac:picMkLst>
            <pc:docMk/>
            <pc:sldMk cId="1052871032" sldId="406"/>
            <ac:picMk id="28" creationId="{B3221B02-ED62-4B31-90BD-FC456915D555}"/>
          </ac:picMkLst>
        </pc:picChg>
        <pc:picChg chg="add mod">
          <ac:chgData name="Kazuyo Takehara" userId="fa7eaadb-9681-4610-86a8-8be5debccd15" providerId="ADAL" clId="{F1D02BC7-D531-4A07-B068-BA87BBFE4EB4}" dt="2023-04-18T04:55:22.134" v="80"/>
          <ac:picMkLst>
            <pc:docMk/>
            <pc:sldMk cId="1052871032" sldId="406"/>
            <ac:picMk id="29" creationId="{9A376767-C160-4B6A-BBFF-DDE0328BE296}"/>
          </ac:picMkLst>
        </pc:picChg>
      </pc:sldChg>
      <pc:sldChg chg="addSp delSp modSp mod delAnim modAnim">
        <pc:chgData name="Kazuyo Takehara" userId="fa7eaadb-9681-4610-86a8-8be5debccd15" providerId="ADAL" clId="{F1D02BC7-D531-4A07-B068-BA87BBFE4EB4}" dt="2023-04-18T04:58:59.055" v="120" actId="1076"/>
        <pc:sldMkLst>
          <pc:docMk/>
          <pc:sldMk cId="2742908980" sldId="407"/>
        </pc:sldMkLst>
        <pc:spChg chg="del">
          <ac:chgData name="Kazuyo Takehara" userId="fa7eaadb-9681-4610-86a8-8be5debccd15" providerId="ADAL" clId="{F1D02BC7-D531-4A07-B068-BA87BBFE4EB4}" dt="2023-04-18T04:58:42.347" v="118" actId="478"/>
          <ac:spMkLst>
            <pc:docMk/>
            <pc:sldMk cId="2742908980" sldId="407"/>
            <ac:spMk id="2" creationId="{CFAC5106-5629-4BE1-AB25-484875A99315}"/>
          </ac:spMkLst>
        </pc:spChg>
        <pc:spChg chg="del">
          <ac:chgData name="Kazuyo Takehara" userId="fa7eaadb-9681-4610-86a8-8be5debccd15" providerId="ADAL" clId="{F1D02BC7-D531-4A07-B068-BA87BBFE4EB4}" dt="2023-04-18T04:58:42.347" v="118" actId="478"/>
          <ac:spMkLst>
            <pc:docMk/>
            <pc:sldMk cId="2742908980" sldId="407"/>
            <ac:spMk id="13" creationId="{BCA56C3D-2049-4C11-AE88-2258BB9A5FD8}"/>
          </ac:spMkLst>
        </pc:spChg>
        <pc:spChg chg="del">
          <ac:chgData name="Kazuyo Takehara" userId="fa7eaadb-9681-4610-86a8-8be5debccd15" providerId="ADAL" clId="{F1D02BC7-D531-4A07-B068-BA87BBFE4EB4}" dt="2023-04-18T04:58:42.347" v="118" actId="478"/>
          <ac:spMkLst>
            <pc:docMk/>
            <pc:sldMk cId="2742908980" sldId="407"/>
            <ac:spMk id="15" creationId="{11D374A8-B592-44F0-9F23-F013927B95F8}"/>
          </ac:spMkLst>
        </pc:spChg>
        <pc:spChg chg="del">
          <ac:chgData name="Kazuyo Takehara" userId="fa7eaadb-9681-4610-86a8-8be5debccd15" providerId="ADAL" clId="{F1D02BC7-D531-4A07-B068-BA87BBFE4EB4}" dt="2023-04-18T04:58:42.347" v="118" actId="478"/>
          <ac:spMkLst>
            <pc:docMk/>
            <pc:sldMk cId="2742908980" sldId="407"/>
            <ac:spMk id="17" creationId="{FDEEA088-C56C-4BBD-9CB8-F2E3F14E378C}"/>
          </ac:spMkLst>
        </pc:spChg>
        <pc:spChg chg="del">
          <ac:chgData name="Kazuyo Takehara" userId="fa7eaadb-9681-4610-86a8-8be5debccd15" providerId="ADAL" clId="{F1D02BC7-D531-4A07-B068-BA87BBFE4EB4}" dt="2023-04-18T04:58:42.347" v="118" actId="478"/>
          <ac:spMkLst>
            <pc:docMk/>
            <pc:sldMk cId="2742908980" sldId="407"/>
            <ac:spMk id="20" creationId="{27BBA44E-C917-4C1B-B7C0-401B5EA55522}"/>
          </ac:spMkLst>
        </pc:spChg>
        <pc:spChg chg="del">
          <ac:chgData name="Kazuyo Takehara" userId="fa7eaadb-9681-4610-86a8-8be5debccd15" providerId="ADAL" clId="{F1D02BC7-D531-4A07-B068-BA87BBFE4EB4}" dt="2023-04-18T04:58:42.347" v="118" actId="478"/>
          <ac:spMkLst>
            <pc:docMk/>
            <pc:sldMk cId="2742908980" sldId="407"/>
            <ac:spMk id="21" creationId="{292129F1-AD31-47B3-86BC-DD9380BC32E5}"/>
          </ac:spMkLst>
        </pc:spChg>
        <pc:spChg chg="del">
          <ac:chgData name="Kazuyo Takehara" userId="fa7eaadb-9681-4610-86a8-8be5debccd15" providerId="ADAL" clId="{F1D02BC7-D531-4A07-B068-BA87BBFE4EB4}" dt="2023-04-18T04:58:42.347" v="118" actId="478"/>
          <ac:spMkLst>
            <pc:docMk/>
            <pc:sldMk cId="2742908980" sldId="407"/>
            <ac:spMk id="22" creationId="{0350C016-BA8C-4984-BD8C-407B731396CD}"/>
          </ac:spMkLst>
        </pc:spChg>
        <pc:spChg chg="add mod">
          <ac:chgData name="Kazuyo Takehara" userId="fa7eaadb-9681-4610-86a8-8be5debccd15" providerId="ADAL" clId="{F1D02BC7-D531-4A07-B068-BA87BBFE4EB4}" dt="2023-04-18T04:58:59.055" v="120" actId="1076"/>
          <ac:spMkLst>
            <pc:docMk/>
            <pc:sldMk cId="2742908980" sldId="407"/>
            <ac:spMk id="30" creationId="{54807B3C-5B4B-4417-9117-90FE39DCF191}"/>
          </ac:spMkLst>
        </pc:spChg>
        <pc:spChg chg="add mod">
          <ac:chgData name="Kazuyo Takehara" userId="fa7eaadb-9681-4610-86a8-8be5debccd15" providerId="ADAL" clId="{F1D02BC7-D531-4A07-B068-BA87BBFE4EB4}" dt="2023-04-18T04:58:59.055" v="120" actId="1076"/>
          <ac:spMkLst>
            <pc:docMk/>
            <pc:sldMk cId="2742908980" sldId="407"/>
            <ac:spMk id="31" creationId="{09D272DA-D957-4440-814E-797B46F927BE}"/>
          </ac:spMkLst>
        </pc:spChg>
        <pc:spChg chg="add mod">
          <ac:chgData name="Kazuyo Takehara" userId="fa7eaadb-9681-4610-86a8-8be5debccd15" providerId="ADAL" clId="{F1D02BC7-D531-4A07-B068-BA87BBFE4EB4}" dt="2023-04-18T04:58:59.055" v="120" actId="1076"/>
          <ac:spMkLst>
            <pc:docMk/>
            <pc:sldMk cId="2742908980" sldId="407"/>
            <ac:spMk id="32" creationId="{4622C130-F7CC-4EE3-802A-C7D262F9EBF3}"/>
          </ac:spMkLst>
        </pc:spChg>
        <pc:spChg chg="add mod">
          <ac:chgData name="Kazuyo Takehara" userId="fa7eaadb-9681-4610-86a8-8be5debccd15" providerId="ADAL" clId="{F1D02BC7-D531-4A07-B068-BA87BBFE4EB4}" dt="2023-04-18T04:58:59.055" v="120" actId="1076"/>
          <ac:spMkLst>
            <pc:docMk/>
            <pc:sldMk cId="2742908980" sldId="407"/>
            <ac:spMk id="33" creationId="{15F522DB-81D4-4F4E-8D1D-55CE7653C769}"/>
          </ac:spMkLst>
        </pc:spChg>
        <pc:spChg chg="add mod">
          <ac:chgData name="Kazuyo Takehara" userId="fa7eaadb-9681-4610-86a8-8be5debccd15" providerId="ADAL" clId="{F1D02BC7-D531-4A07-B068-BA87BBFE4EB4}" dt="2023-04-18T04:58:59.055" v="120" actId="1076"/>
          <ac:spMkLst>
            <pc:docMk/>
            <pc:sldMk cId="2742908980" sldId="407"/>
            <ac:spMk id="34" creationId="{8B032DB2-4B70-41A8-B356-1E28E696C87E}"/>
          </ac:spMkLst>
        </pc:spChg>
        <pc:spChg chg="add mod">
          <ac:chgData name="Kazuyo Takehara" userId="fa7eaadb-9681-4610-86a8-8be5debccd15" providerId="ADAL" clId="{F1D02BC7-D531-4A07-B068-BA87BBFE4EB4}" dt="2023-04-18T04:58:59.055" v="120" actId="1076"/>
          <ac:spMkLst>
            <pc:docMk/>
            <pc:sldMk cId="2742908980" sldId="407"/>
            <ac:spMk id="35" creationId="{330CD0B7-CC20-4ACA-9875-7994CDA77B56}"/>
          </ac:spMkLst>
        </pc:spChg>
        <pc:spChg chg="add mod">
          <ac:chgData name="Kazuyo Takehara" userId="fa7eaadb-9681-4610-86a8-8be5debccd15" providerId="ADAL" clId="{F1D02BC7-D531-4A07-B068-BA87BBFE4EB4}" dt="2023-04-18T04:58:59.055" v="120" actId="1076"/>
          <ac:spMkLst>
            <pc:docMk/>
            <pc:sldMk cId="2742908980" sldId="407"/>
            <ac:spMk id="36" creationId="{D026C307-2EDA-4C88-8674-AB4A3F387706}"/>
          </ac:spMkLst>
        </pc:spChg>
        <pc:spChg chg="add mod">
          <ac:chgData name="Kazuyo Takehara" userId="fa7eaadb-9681-4610-86a8-8be5debccd15" providerId="ADAL" clId="{F1D02BC7-D531-4A07-B068-BA87BBFE4EB4}" dt="2023-04-18T04:58:59.055" v="120" actId="1076"/>
          <ac:spMkLst>
            <pc:docMk/>
            <pc:sldMk cId="2742908980" sldId="407"/>
            <ac:spMk id="37" creationId="{2D5AD471-DC99-455C-BFB2-90B6A6DF37CE}"/>
          </ac:spMkLst>
        </pc:spChg>
        <pc:spChg chg="add mod">
          <ac:chgData name="Kazuyo Takehara" userId="fa7eaadb-9681-4610-86a8-8be5debccd15" providerId="ADAL" clId="{F1D02BC7-D531-4A07-B068-BA87BBFE4EB4}" dt="2023-04-18T04:58:59.055" v="120" actId="1076"/>
          <ac:spMkLst>
            <pc:docMk/>
            <pc:sldMk cId="2742908980" sldId="407"/>
            <ac:spMk id="38" creationId="{7715A6C5-BC2F-4ECE-BC82-C1A6CE702CF8}"/>
          </ac:spMkLst>
        </pc:spChg>
        <pc:spChg chg="add mod">
          <ac:chgData name="Kazuyo Takehara" userId="fa7eaadb-9681-4610-86a8-8be5debccd15" providerId="ADAL" clId="{F1D02BC7-D531-4A07-B068-BA87BBFE4EB4}" dt="2023-04-18T04:58:59.055" v="120" actId="1076"/>
          <ac:spMkLst>
            <pc:docMk/>
            <pc:sldMk cId="2742908980" sldId="407"/>
            <ac:spMk id="39" creationId="{E50149FF-5598-441E-9B19-100941EF42C9}"/>
          </ac:spMkLst>
        </pc:spChg>
        <pc:spChg chg="add mod">
          <ac:chgData name="Kazuyo Takehara" userId="fa7eaadb-9681-4610-86a8-8be5debccd15" providerId="ADAL" clId="{F1D02BC7-D531-4A07-B068-BA87BBFE4EB4}" dt="2023-04-18T04:58:59.055" v="120" actId="1076"/>
          <ac:spMkLst>
            <pc:docMk/>
            <pc:sldMk cId="2742908980" sldId="407"/>
            <ac:spMk id="40" creationId="{7D638C7C-F47E-428F-92D4-F126C859FC69}"/>
          </ac:spMkLst>
        </pc:spChg>
        <pc:spChg chg="add mod">
          <ac:chgData name="Kazuyo Takehara" userId="fa7eaadb-9681-4610-86a8-8be5debccd15" providerId="ADAL" clId="{F1D02BC7-D531-4A07-B068-BA87BBFE4EB4}" dt="2023-04-18T04:58:59.055" v="120" actId="1076"/>
          <ac:spMkLst>
            <pc:docMk/>
            <pc:sldMk cId="2742908980" sldId="407"/>
            <ac:spMk id="41" creationId="{DC220295-62D2-41C1-8A5B-70967FE51F0C}"/>
          </ac:spMkLst>
        </pc:spChg>
        <pc:picChg chg="del">
          <ac:chgData name="Kazuyo Takehara" userId="fa7eaadb-9681-4610-86a8-8be5debccd15" providerId="ADAL" clId="{F1D02BC7-D531-4A07-B068-BA87BBFE4EB4}" dt="2023-04-18T04:58:42.347" v="118" actId="478"/>
          <ac:picMkLst>
            <pc:docMk/>
            <pc:sldMk cId="2742908980" sldId="407"/>
            <ac:picMk id="3" creationId="{B56B10FF-CB53-4DA9-9AD2-D58110B3EDBB}"/>
          </ac:picMkLst>
        </pc:picChg>
        <pc:picChg chg="del">
          <ac:chgData name="Kazuyo Takehara" userId="fa7eaadb-9681-4610-86a8-8be5debccd15" providerId="ADAL" clId="{F1D02BC7-D531-4A07-B068-BA87BBFE4EB4}" dt="2023-04-18T04:58:42.347" v="118" actId="478"/>
          <ac:picMkLst>
            <pc:docMk/>
            <pc:sldMk cId="2742908980" sldId="407"/>
            <ac:picMk id="6" creationId="{9E6D7283-5AF2-47FE-BA3F-93AA02BD50C0}"/>
          </ac:picMkLst>
        </pc:picChg>
        <pc:picChg chg="del">
          <ac:chgData name="Kazuyo Takehara" userId="fa7eaadb-9681-4610-86a8-8be5debccd15" providerId="ADAL" clId="{F1D02BC7-D531-4A07-B068-BA87BBFE4EB4}" dt="2023-04-18T04:58:42.347" v="118" actId="478"/>
          <ac:picMkLst>
            <pc:docMk/>
            <pc:sldMk cId="2742908980" sldId="407"/>
            <ac:picMk id="12" creationId="{54A39ED1-749C-4ACD-BC61-63ADB0D9852D}"/>
          </ac:picMkLst>
        </pc:picChg>
        <pc:picChg chg="del">
          <ac:chgData name="Kazuyo Takehara" userId="fa7eaadb-9681-4610-86a8-8be5debccd15" providerId="ADAL" clId="{F1D02BC7-D531-4A07-B068-BA87BBFE4EB4}" dt="2023-04-18T04:58:42.347" v="118" actId="478"/>
          <ac:picMkLst>
            <pc:docMk/>
            <pc:sldMk cId="2742908980" sldId="407"/>
            <ac:picMk id="14" creationId="{FEBAFF64-9D8E-4F5B-914B-6DA0B21A80B5}"/>
          </ac:picMkLst>
        </pc:picChg>
        <pc:picChg chg="del">
          <ac:chgData name="Kazuyo Takehara" userId="fa7eaadb-9681-4610-86a8-8be5debccd15" providerId="ADAL" clId="{F1D02BC7-D531-4A07-B068-BA87BBFE4EB4}" dt="2023-04-18T04:58:42.347" v="118" actId="478"/>
          <ac:picMkLst>
            <pc:docMk/>
            <pc:sldMk cId="2742908980" sldId="407"/>
            <ac:picMk id="16" creationId="{664A999C-53E4-43AC-ACE0-6D68A55B7C71}"/>
          </ac:picMkLst>
        </pc:picChg>
        <pc:picChg chg="del">
          <ac:chgData name="Kazuyo Takehara" userId="fa7eaadb-9681-4610-86a8-8be5debccd15" providerId="ADAL" clId="{F1D02BC7-D531-4A07-B068-BA87BBFE4EB4}" dt="2023-04-18T04:58:42.347" v="118" actId="478"/>
          <ac:picMkLst>
            <pc:docMk/>
            <pc:sldMk cId="2742908980" sldId="407"/>
            <ac:picMk id="18" creationId="{1571EA44-E644-4CDB-9989-A4A260CA5065}"/>
          </ac:picMkLst>
        </pc:picChg>
        <pc:picChg chg="del">
          <ac:chgData name="Kazuyo Takehara" userId="fa7eaadb-9681-4610-86a8-8be5debccd15" providerId="ADAL" clId="{F1D02BC7-D531-4A07-B068-BA87BBFE4EB4}" dt="2023-04-18T04:58:42.347" v="118" actId="478"/>
          <ac:picMkLst>
            <pc:docMk/>
            <pc:sldMk cId="2742908980" sldId="407"/>
            <ac:picMk id="19" creationId="{8D56A6A3-5D78-4A1A-9B06-C77261B7B5FF}"/>
          </ac:picMkLst>
        </pc:picChg>
        <pc:picChg chg="add mod">
          <ac:chgData name="Kazuyo Takehara" userId="fa7eaadb-9681-4610-86a8-8be5debccd15" providerId="ADAL" clId="{F1D02BC7-D531-4A07-B068-BA87BBFE4EB4}" dt="2023-04-18T04:58:59.055" v="120" actId="1076"/>
          <ac:picMkLst>
            <pc:docMk/>
            <pc:sldMk cId="2742908980" sldId="407"/>
            <ac:picMk id="23" creationId="{A05D17C4-5188-4537-A775-AFAB9A7397F1}"/>
          </ac:picMkLst>
        </pc:picChg>
        <pc:picChg chg="add mod">
          <ac:chgData name="Kazuyo Takehara" userId="fa7eaadb-9681-4610-86a8-8be5debccd15" providerId="ADAL" clId="{F1D02BC7-D531-4A07-B068-BA87BBFE4EB4}" dt="2023-04-18T04:58:59.055" v="120" actId="1076"/>
          <ac:picMkLst>
            <pc:docMk/>
            <pc:sldMk cId="2742908980" sldId="407"/>
            <ac:picMk id="24" creationId="{A18BEB32-3AE2-44C8-B72B-DDBBE64C78E8}"/>
          </ac:picMkLst>
        </pc:picChg>
        <pc:picChg chg="add mod">
          <ac:chgData name="Kazuyo Takehara" userId="fa7eaadb-9681-4610-86a8-8be5debccd15" providerId="ADAL" clId="{F1D02BC7-D531-4A07-B068-BA87BBFE4EB4}" dt="2023-04-18T04:58:59.055" v="120" actId="1076"/>
          <ac:picMkLst>
            <pc:docMk/>
            <pc:sldMk cId="2742908980" sldId="407"/>
            <ac:picMk id="25" creationId="{94C9C816-8B76-4985-9655-CF330D75AE2C}"/>
          </ac:picMkLst>
        </pc:picChg>
        <pc:picChg chg="add mod">
          <ac:chgData name="Kazuyo Takehara" userId="fa7eaadb-9681-4610-86a8-8be5debccd15" providerId="ADAL" clId="{F1D02BC7-D531-4A07-B068-BA87BBFE4EB4}" dt="2023-04-18T04:58:59.055" v="120" actId="1076"/>
          <ac:picMkLst>
            <pc:docMk/>
            <pc:sldMk cId="2742908980" sldId="407"/>
            <ac:picMk id="26" creationId="{78D05D33-A0C4-4E44-AC9B-3304291A176D}"/>
          </ac:picMkLst>
        </pc:picChg>
        <pc:picChg chg="add mod">
          <ac:chgData name="Kazuyo Takehara" userId="fa7eaadb-9681-4610-86a8-8be5debccd15" providerId="ADAL" clId="{F1D02BC7-D531-4A07-B068-BA87BBFE4EB4}" dt="2023-04-18T04:58:59.055" v="120" actId="1076"/>
          <ac:picMkLst>
            <pc:docMk/>
            <pc:sldMk cId="2742908980" sldId="407"/>
            <ac:picMk id="27" creationId="{B9F46BC2-53D2-4DCD-AB70-11032FCAE788}"/>
          </ac:picMkLst>
        </pc:picChg>
        <pc:picChg chg="add mod">
          <ac:chgData name="Kazuyo Takehara" userId="fa7eaadb-9681-4610-86a8-8be5debccd15" providerId="ADAL" clId="{F1D02BC7-D531-4A07-B068-BA87BBFE4EB4}" dt="2023-04-18T04:58:59.055" v="120" actId="1076"/>
          <ac:picMkLst>
            <pc:docMk/>
            <pc:sldMk cId="2742908980" sldId="407"/>
            <ac:picMk id="28" creationId="{5E5B8022-9672-40CA-801B-697CB895F13C}"/>
          </ac:picMkLst>
        </pc:picChg>
        <pc:picChg chg="add mod">
          <ac:chgData name="Kazuyo Takehara" userId="fa7eaadb-9681-4610-86a8-8be5debccd15" providerId="ADAL" clId="{F1D02BC7-D531-4A07-B068-BA87BBFE4EB4}" dt="2023-04-18T04:58:59.055" v="120" actId="1076"/>
          <ac:picMkLst>
            <pc:docMk/>
            <pc:sldMk cId="2742908980" sldId="407"/>
            <ac:picMk id="29" creationId="{54056C69-965E-4687-9E9C-EF682DEA056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51C54C-7F0A-4567-A33E-89794948BE61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17F7D6-CDEF-4425-A32B-38E0A33DC5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8735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37F9B-3921-4144-9495-9085EACFB3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B278F1-D7A5-475E-AB48-1633DD9F24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2AE69-E291-4CD9-9689-EDAE759F0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53E07-1D6D-4BD2-8BF9-7331C0EAA892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774A3-AACC-44B3-935E-FF47320A7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858B0-EA2A-48E9-84E4-A0A1F184D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8C64-D932-471A-9874-A9414B858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902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EC8C5-FA3F-4958-A3BE-E679ADDB7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37927-2191-492F-B813-1D4EE85BC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0B3F5C-26A2-4247-9E2F-F7CB625A8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53E07-1D6D-4BD2-8BF9-7331C0EAA892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F9F30-747C-4659-A108-7F0FCE735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9C23D6-4039-4B83-BFE1-3E55ED3DE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8C64-D932-471A-9874-A9414B858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408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F3902-C6CD-43ED-95FD-E5F8F16CB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CF634E-5219-4C55-89AA-76E51B28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3E2CBC-1E89-4729-AF38-714BF0B86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53E07-1D6D-4BD2-8BF9-7331C0EAA892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8F715-032A-4298-9834-479671B70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C91817-D344-4699-AD6F-BC740D722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8C64-D932-471A-9874-A9414B858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343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2C84D-7A04-496F-9A41-5237EBA62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6783D-9585-4E1E-9C5E-95B107701D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D9FAC6-61A1-41B1-BF11-180A28649F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4530CD-E0AB-4005-A4C6-2009D72E3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53E07-1D6D-4BD2-8BF9-7331C0EAA892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5112B0-0C25-4ED9-A64E-6677D412C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F709A-D467-4467-B412-09633BAC9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8C64-D932-471A-9874-A9414B858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945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F2C1D-73F5-44ED-A6A2-B44CA72EC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C5BDEC-11CF-40C5-A4CA-3EF6E8E480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638261-7533-4839-B377-84C02FC3B3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D35A4C-1555-4C29-AF26-ECB0135547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D5B257-6485-4CC3-AA50-B04FCA3161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FD904B-4925-4E73-B0DD-D2BCAD8C7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53E07-1D6D-4BD2-8BF9-7331C0EAA892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E267AE-A9C8-44E9-9367-F48CD4A47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4E2AC8-7086-46ED-858A-D53B5DBEC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8C64-D932-471A-9874-A9414B858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61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77472-FA2B-4732-9777-BC6257EA0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09E85F-94AC-4698-AE36-B6A6018F2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53E07-1D6D-4BD2-8BF9-7331C0EAA892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DDB58C-C79C-405F-8B5A-36E61BDA2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A48D58-5C84-4E12-9E6B-4322D20B3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8C64-D932-471A-9874-A9414B858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053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8AFC25-586A-4766-B93C-070AC8C1A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53E07-1D6D-4BD2-8BF9-7331C0EAA892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281941-7BDA-495D-A251-B1E2A6D76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FA8458-D8E8-4848-AD89-B707F2176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8C64-D932-471A-9874-A9414B858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539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14DC1-66F2-4A04-9181-6384B950E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BE989-E628-4E72-8FDB-D664E80E3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75D51-3ECB-4DEB-86FD-C854E7B269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23D744-0CD1-4A16-9AB1-B0DBA603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53E07-1D6D-4BD2-8BF9-7331C0EAA892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A4B933-17B8-4630-B5E3-914D633BF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BB90DB-FF9C-4A72-B2A2-218ED0D02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8C64-D932-471A-9874-A9414B858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31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55FE9-5FA2-4B9F-BE66-5EAB76C0D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68FABD-9A0E-4179-9AA2-0AA60E1B7C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8F729-C0FC-4B7B-BA51-CA02F8BE4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C089FB-B2F9-4DA1-857D-CD187D96C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53E07-1D6D-4BD2-8BF9-7331C0EAA892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66E17-5562-4FCF-9868-0FA5AF7DF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38642-3F3F-4898-B33F-AEFC59834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8C64-D932-471A-9874-A9414B858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282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3B619-A897-47EE-9B96-91F9AE5DB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9EEC99-1451-4777-B28A-7E86EACC3B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51954A-7346-46F7-9F0C-C289D5FE1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53E07-1D6D-4BD2-8BF9-7331C0EAA892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F0786-5963-41FF-AEFF-9B7E824B5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FC20A-381C-4CFD-B841-0C67DF6C5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8C64-D932-471A-9874-A9414B858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557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26460E-530D-4626-9ED0-F44F99D1E5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FE7406-2B90-49DF-BB8D-0777D9B131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45386-E770-4B8B-A41F-8FA9FCF7B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53E07-1D6D-4BD2-8BF9-7331C0EAA892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9933B1-B0E0-4781-A77D-C74E9DC2E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A67AC-44D8-49F9-928C-E87D93B04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8C64-D932-471A-9874-A9414B858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557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3F5F3F-86D7-4ECA-A63B-AB95D6A67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EB96CA-7902-40DC-AC19-124C7F356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0FE99A-7CB7-420F-9C91-6D9EC406B5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53E07-1D6D-4BD2-8BF9-7331C0EAA892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F697A-5FDF-4769-9896-5DD74BF83A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68D81-0FA4-4390-84D0-11184E0E93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98C64-D932-471A-9874-A9414B858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799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9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9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9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9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9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9.png"/><Relationship Id="rId4" Type="http://schemas.openxmlformats.org/officeDocument/2006/relationships/image" Target="../media/image40.png"/><Relationship Id="rId9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8.mp3"/><Relationship Id="rId7" Type="http://schemas.openxmlformats.org/officeDocument/2006/relationships/image" Target="../media/image49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48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8.mp3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8.mp3"/><Relationship Id="rId7" Type="http://schemas.openxmlformats.org/officeDocument/2006/relationships/image" Target="../media/image49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48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8.mp3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9.png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9.png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9.png"/><Relationship Id="rId4" Type="http://schemas.openxmlformats.org/officeDocument/2006/relationships/image" Target="../media/image25.png"/><Relationship Id="rId9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9.png"/><Relationship Id="rId4" Type="http://schemas.openxmlformats.org/officeDocument/2006/relationships/image" Target="../media/image25.png"/><Relationship Id="rId9" Type="http://schemas.openxmlformats.org/officeDocument/2006/relationships/image" Target="../media/image5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9.png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9.png"/><Relationship Id="rId4" Type="http://schemas.openxmlformats.org/officeDocument/2006/relationships/image" Target="../media/image5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microsoft.com/office/2007/relationships/media" Target="../media/media11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9.png"/><Relationship Id="rId5" Type="http://schemas.microsoft.com/office/2007/relationships/media" Target="../media/media12.mp3"/><Relationship Id="rId10" Type="http://schemas.openxmlformats.org/officeDocument/2006/relationships/image" Target="../media/image71.png"/><Relationship Id="rId4" Type="http://schemas.openxmlformats.org/officeDocument/2006/relationships/audio" Target="../media/media11.mp3"/><Relationship Id="rId9" Type="http://schemas.openxmlformats.org/officeDocument/2006/relationships/image" Target="../media/image7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microsoft.com/office/2007/relationships/media" Target="../media/media11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7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9.png"/><Relationship Id="rId5" Type="http://schemas.microsoft.com/office/2007/relationships/media" Target="../media/media12.mp3"/><Relationship Id="rId10" Type="http://schemas.openxmlformats.org/officeDocument/2006/relationships/image" Target="../media/image70.png"/><Relationship Id="rId4" Type="http://schemas.openxmlformats.org/officeDocument/2006/relationships/audio" Target="../media/media11.mp3"/><Relationship Id="rId9" Type="http://schemas.openxmlformats.org/officeDocument/2006/relationships/image" Target="../media/image6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4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7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0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9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0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9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0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9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0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9.png"/><Relationship Id="rId4" Type="http://schemas.openxmlformats.org/officeDocument/2006/relationships/image" Target="../media/image77.png"/><Relationship Id="rId9" Type="http://schemas.openxmlformats.org/officeDocument/2006/relationships/image" Target="../media/image83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13" Type="http://schemas.openxmlformats.org/officeDocument/2006/relationships/image" Target="../media/image88.png"/><Relationship Id="rId3" Type="http://schemas.microsoft.com/office/2007/relationships/media" Target="../media/media16.mp3"/><Relationship Id="rId7" Type="http://schemas.microsoft.com/office/2007/relationships/media" Target="../media/media18.mp3"/><Relationship Id="rId12" Type="http://schemas.openxmlformats.org/officeDocument/2006/relationships/image" Target="../media/image87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86.png"/><Relationship Id="rId5" Type="http://schemas.microsoft.com/office/2007/relationships/media" Target="../media/media17.mp3"/><Relationship Id="rId15" Type="http://schemas.openxmlformats.org/officeDocument/2006/relationships/image" Target="../media/image9.png"/><Relationship Id="rId10" Type="http://schemas.openxmlformats.org/officeDocument/2006/relationships/image" Target="../media/image85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8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8.mp3"/><Relationship Id="rId13" Type="http://schemas.openxmlformats.org/officeDocument/2006/relationships/image" Target="../media/image88.png"/><Relationship Id="rId3" Type="http://schemas.microsoft.com/office/2007/relationships/media" Target="../media/media16.mp3"/><Relationship Id="rId7" Type="http://schemas.microsoft.com/office/2007/relationships/media" Target="../media/media18.mp3"/><Relationship Id="rId12" Type="http://schemas.openxmlformats.org/officeDocument/2006/relationships/image" Target="../media/image87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86.png"/><Relationship Id="rId5" Type="http://schemas.microsoft.com/office/2007/relationships/media" Target="../media/media17.mp3"/><Relationship Id="rId15" Type="http://schemas.openxmlformats.org/officeDocument/2006/relationships/image" Target="../media/image9.png"/><Relationship Id="rId10" Type="http://schemas.openxmlformats.org/officeDocument/2006/relationships/image" Target="../media/image85.png"/><Relationship Id="rId4" Type="http://schemas.openxmlformats.org/officeDocument/2006/relationships/audio" Target="../media/media16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89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media" Target="../media/media16.mp3"/><Relationship Id="rId7" Type="http://schemas.openxmlformats.org/officeDocument/2006/relationships/image" Target="../media/image9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9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6.mp3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media" Target="../media/media18.mp3"/><Relationship Id="rId7" Type="http://schemas.openxmlformats.org/officeDocument/2006/relationships/image" Target="../media/image9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92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8.mp3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9.png"/><Relationship Id="rId5" Type="http://schemas.openxmlformats.org/officeDocument/2006/relationships/image" Target="../media/image93.png"/><Relationship Id="rId4" Type="http://schemas.openxmlformats.org/officeDocument/2006/relationships/image" Target="../media/image2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9.png"/><Relationship Id="rId5" Type="http://schemas.openxmlformats.org/officeDocument/2006/relationships/image" Target="../media/image93.png"/><Relationship Id="rId4" Type="http://schemas.openxmlformats.org/officeDocument/2006/relationships/image" Target="../media/image25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microsoft.com/office/2007/relationships/media" Target="../media/media16.mp3"/><Relationship Id="rId7" Type="http://schemas.openxmlformats.org/officeDocument/2006/relationships/image" Target="../media/image9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9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6.mp3"/></Relationships>
</file>

<file path=ppt/slides/_rels/slide70.xml.rels><?xml version="1.0" encoding="UTF-8" standalone="yes"?>
<Relationships xmlns="http://schemas.openxmlformats.org/package/2006/relationships"><Relationship Id="rId3" Type="http://schemas.microsoft.com/office/2007/relationships/media" Target="../media/media18.mp3"/><Relationship Id="rId7" Type="http://schemas.openxmlformats.org/officeDocument/2006/relationships/image" Target="../media/image9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92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8.mp3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microsoft.com/office/2007/relationships/media" Target="../media/media21.mp3"/><Relationship Id="rId7" Type="http://schemas.openxmlformats.org/officeDocument/2006/relationships/image" Target="../media/image101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0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1.mp3"/><Relationship Id="rId9" Type="http://schemas.openxmlformats.org/officeDocument/2006/relationships/image" Target="../media/image9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microsoft.com/office/2007/relationships/media" Target="../media/media21.mp3"/><Relationship Id="rId7" Type="http://schemas.openxmlformats.org/officeDocument/2006/relationships/image" Target="../media/image101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0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3.png"/><Relationship Id="rId4" Type="http://schemas.openxmlformats.org/officeDocument/2006/relationships/audio" Target="../media/media21.mp3"/><Relationship Id="rId9" Type="http://schemas.openxmlformats.org/officeDocument/2006/relationships/image" Target="../media/image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1.png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0" Type="http://schemas.openxmlformats.org/officeDocument/2006/relationships/image" Target="../media/image109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19.png"/><Relationship Id="rId3" Type="http://schemas.microsoft.com/office/2007/relationships/media" Target="../media/media23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118.png"/><Relationship Id="rId5" Type="http://schemas.microsoft.com/office/2007/relationships/media" Target="../media/media24.mp3"/><Relationship Id="rId10" Type="http://schemas.openxmlformats.org/officeDocument/2006/relationships/image" Target="../media/image117.png"/><Relationship Id="rId4" Type="http://schemas.openxmlformats.org/officeDocument/2006/relationships/audio" Target="../media/media23.mp3"/><Relationship Id="rId9" Type="http://schemas.openxmlformats.org/officeDocument/2006/relationships/image" Target="../media/image116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19.png"/><Relationship Id="rId3" Type="http://schemas.microsoft.com/office/2007/relationships/media" Target="../media/media23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118.png"/><Relationship Id="rId5" Type="http://schemas.microsoft.com/office/2007/relationships/media" Target="../media/media24.mp3"/><Relationship Id="rId10" Type="http://schemas.openxmlformats.org/officeDocument/2006/relationships/image" Target="../media/image117.png"/><Relationship Id="rId4" Type="http://schemas.openxmlformats.org/officeDocument/2006/relationships/audio" Target="../media/media23.mp3"/><Relationship Id="rId9" Type="http://schemas.openxmlformats.org/officeDocument/2006/relationships/image" Target="../media/image116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microsoft.com/office/2007/relationships/media" Target="../media/media23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5" Type="http://schemas.microsoft.com/office/2007/relationships/media" Target="../media/media24.mp3"/><Relationship Id="rId10" Type="http://schemas.openxmlformats.org/officeDocument/2006/relationships/image" Target="../media/image9.png"/><Relationship Id="rId4" Type="http://schemas.openxmlformats.org/officeDocument/2006/relationships/audio" Target="../media/media23.mp3"/><Relationship Id="rId9" Type="http://schemas.openxmlformats.org/officeDocument/2006/relationships/image" Target="../media/image121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microsoft.com/office/2007/relationships/media" Target="../media/media23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5" Type="http://schemas.microsoft.com/office/2007/relationships/media" Target="../media/media24.mp3"/><Relationship Id="rId10" Type="http://schemas.openxmlformats.org/officeDocument/2006/relationships/image" Target="../media/image9.png"/><Relationship Id="rId4" Type="http://schemas.openxmlformats.org/officeDocument/2006/relationships/audio" Target="../media/media23.mp3"/><Relationship Id="rId9" Type="http://schemas.openxmlformats.org/officeDocument/2006/relationships/image" Target="../media/image121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microsoft.com/office/2007/relationships/media" Target="../media/media23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5" Type="http://schemas.microsoft.com/office/2007/relationships/media" Target="../media/media24.mp3"/><Relationship Id="rId10" Type="http://schemas.openxmlformats.org/officeDocument/2006/relationships/image" Target="../media/image9.png"/><Relationship Id="rId4" Type="http://schemas.openxmlformats.org/officeDocument/2006/relationships/audio" Target="../media/media23.mp3"/><Relationship Id="rId9" Type="http://schemas.openxmlformats.org/officeDocument/2006/relationships/image" Target="../media/image123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microsoft.com/office/2007/relationships/media" Target="../media/media23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5" Type="http://schemas.microsoft.com/office/2007/relationships/media" Target="../media/media24.mp3"/><Relationship Id="rId10" Type="http://schemas.openxmlformats.org/officeDocument/2006/relationships/image" Target="../media/image9.png"/><Relationship Id="rId4" Type="http://schemas.openxmlformats.org/officeDocument/2006/relationships/audio" Target="../media/media23.mp3"/><Relationship Id="rId9" Type="http://schemas.openxmlformats.org/officeDocument/2006/relationships/image" Target="../media/image123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9.png"/><Relationship Id="rId4" Type="http://schemas.openxmlformats.org/officeDocument/2006/relationships/image" Target="../media/image125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9.png"/><Relationship Id="rId4" Type="http://schemas.openxmlformats.org/officeDocument/2006/relationships/image" Target="../media/image126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9.png"/><Relationship Id="rId4" Type="http://schemas.openxmlformats.org/officeDocument/2006/relationships/image" Target="../media/image127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0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25.png"/><Relationship Id="rId9" Type="http://schemas.openxmlformats.org/officeDocument/2006/relationships/image" Target="../media/image9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0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25.png"/><Relationship Id="rId9" Type="http://schemas.openxmlformats.org/officeDocument/2006/relationships/image" Target="../media/image9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9.png"/><Relationship Id="rId4" Type="http://schemas.openxmlformats.org/officeDocument/2006/relationships/image" Target="../media/image125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9.png"/><Relationship Id="rId4" Type="http://schemas.openxmlformats.org/officeDocument/2006/relationships/image" Target="../media/image126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9.png"/><Relationship Id="rId4" Type="http://schemas.openxmlformats.org/officeDocument/2006/relationships/image" Target="../media/image127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microsoft.com/office/2007/relationships/media" Target="../media/media27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11" Type="http://schemas.openxmlformats.org/officeDocument/2006/relationships/image" Target="../media/image140.png"/><Relationship Id="rId5" Type="http://schemas.microsoft.com/office/2007/relationships/media" Target="../media/media28.mp3"/><Relationship Id="rId10" Type="http://schemas.openxmlformats.org/officeDocument/2006/relationships/image" Target="../media/image139.png"/><Relationship Id="rId4" Type="http://schemas.openxmlformats.org/officeDocument/2006/relationships/audio" Target="../media/media27.mp3"/><Relationship Id="rId9" Type="http://schemas.openxmlformats.org/officeDocument/2006/relationships/image" Target="../media/image138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13" Type="http://schemas.openxmlformats.org/officeDocument/2006/relationships/image" Target="../media/image73.png"/><Relationship Id="rId3" Type="http://schemas.microsoft.com/office/2007/relationships/media" Target="../media/media27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11" Type="http://schemas.openxmlformats.org/officeDocument/2006/relationships/image" Target="../media/image139.png"/><Relationship Id="rId5" Type="http://schemas.microsoft.com/office/2007/relationships/media" Target="../media/media28.mp3"/><Relationship Id="rId10" Type="http://schemas.openxmlformats.org/officeDocument/2006/relationships/image" Target="../media/image137.png"/><Relationship Id="rId4" Type="http://schemas.openxmlformats.org/officeDocument/2006/relationships/audio" Target="../media/media27.mp3"/><Relationship Id="rId9" Type="http://schemas.openxmlformats.org/officeDocument/2006/relationships/image" Target="../media/image141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2.png"/><Relationship Id="rId4" Type="http://schemas.openxmlformats.org/officeDocument/2006/relationships/image" Target="../media/image139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png"/><Relationship Id="rId5" Type="http://schemas.openxmlformats.org/officeDocument/2006/relationships/image" Target="../media/image138.png"/><Relationship Id="rId4" Type="http://schemas.openxmlformats.org/officeDocument/2006/relationships/image" Target="../media/image145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6.png"/><Relationship Id="rId4" Type="http://schemas.openxmlformats.org/officeDocument/2006/relationships/image" Target="../media/image139.pn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0.png"/><Relationship Id="rId4" Type="http://schemas.openxmlformats.org/officeDocument/2006/relationships/image" Target="../media/image159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0.png"/><Relationship Id="rId4" Type="http://schemas.openxmlformats.org/officeDocument/2006/relationships/image" Target="../media/image159.png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1772799-B8C4-46F0-8A38-F0DD09782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58157" cy="26445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988CCC-18A5-4F47-B06D-45D4B06A4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1843" y="0"/>
            <a:ext cx="9834939" cy="43512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90DECD-D5A4-4026-86AB-B852D57750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5" y="4415109"/>
            <a:ext cx="10229850" cy="192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45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69BF90-97EA-43BE-A130-05C72A562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53" y="388399"/>
            <a:ext cx="2119824" cy="7546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83BE6B-DC3F-4F7F-827D-2F9DE47D02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453" y="1240607"/>
            <a:ext cx="1913039" cy="4046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8B9E8D-9DAC-4666-94FE-33F3B0C3F4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6301" y="388398"/>
            <a:ext cx="6427873" cy="20992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2EED0F-4ED5-4898-83B0-2503D0219F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9626" y="2487655"/>
            <a:ext cx="6694656" cy="3865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4B95A3-B7CE-43D1-8682-8DBC4D4205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906" y="2749702"/>
            <a:ext cx="4335612" cy="2283643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6DC2326-82D5-4DDD-8046-2ED8A9C2E7F3}"/>
              </a:ext>
            </a:extLst>
          </p:cNvPr>
          <p:cNvSpPr/>
          <p:nvPr/>
        </p:nvSpPr>
        <p:spPr>
          <a:xfrm>
            <a:off x="295275" y="2749702"/>
            <a:ext cx="4564243" cy="7745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X_[07-01]_kotoba1">
            <a:hlinkClick r:id="" action="ppaction://media"/>
            <a:extLst>
              <a:ext uri="{FF2B5EF4-FFF2-40B4-BE49-F238E27FC236}">
                <a16:creationId xmlns:a16="http://schemas.microsoft.com/office/drawing/2014/main" id="{01DF70FF-9FAD-4815-B813-1914F85C37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67249" y="224397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55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9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9FB971-6DBB-438F-861B-59D177128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700" y="337195"/>
            <a:ext cx="1836823" cy="6538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80CC76-7A87-4A06-89AD-ABD0B9EF4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700" y="1054794"/>
            <a:ext cx="1913039" cy="4046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FC16F3-5709-4B13-8D33-EE1ADA4836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192" y="1744902"/>
            <a:ext cx="10749616" cy="35106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DD10BF-2E3A-4A5E-B629-2FEA3B213D15}"/>
              </a:ext>
            </a:extLst>
          </p:cNvPr>
          <p:cNvSpPr txBox="1"/>
          <p:nvPr/>
        </p:nvSpPr>
        <p:spPr>
          <a:xfrm>
            <a:off x="1413769" y="5541038"/>
            <a:ext cx="18204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ទ្វារខាងមុខ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568B33-1F05-4DB1-A387-164F50130FA3}"/>
              </a:ext>
            </a:extLst>
          </p:cNvPr>
          <p:cNvSpPr txBox="1"/>
          <p:nvPr/>
        </p:nvSpPr>
        <p:spPr>
          <a:xfrm>
            <a:off x="3278079" y="5541038"/>
            <a:ext cx="2161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អាងត្រាំទឹក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4E446C-7D8C-43C3-A909-200494D9F090}"/>
              </a:ext>
            </a:extLst>
          </p:cNvPr>
          <p:cNvSpPr txBox="1"/>
          <p:nvPr/>
        </p:nvSpPr>
        <p:spPr>
          <a:xfrm>
            <a:off x="5426475" y="5541038"/>
            <a:ext cx="2161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បន្ទប់ទឹក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498CEE-79BF-44D2-B34A-440C77262552}"/>
              </a:ext>
            </a:extLst>
          </p:cNvPr>
          <p:cNvSpPr txBox="1"/>
          <p:nvPr/>
        </p:nvSpPr>
        <p:spPr>
          <a:xfrm>
            <a:off x="10176458" y="3654926"/>
            <a:ext cx="14803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ជាន់ទីមួយ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943EF4-C7CB-4095-A170-72C7581743BA}"/>
              </a:ext>
            </a:extLst>
          </p:cNvPr>
          <p:cNvSpPr txBox="1"/>
          <p:nvPr/>
        </p:nvSpPr>
        <p:spPr>
          <a:xfrm>
            <a:off x="9542536" y="1923781"/>
            <a:ext cx="23002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ជាន់ទីពីរ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990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345F9A-C21F-4A1E-AA58-B269DE191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700" y="337195"/>
            <a:ext cx="1836823" cy="6538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F36B45-52FA-4B31-8DDE-20AC3318C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700" y="1054794"/>
            <a:ext cx="1913039" cy="4046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DB79D6-F31E-4BC0-A8BD-EEC3F053A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351" y="1972089"/>
            <a:ext cx="2775818" cy="34363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6E3895-6367-47D8-9F04-A89BBF8AF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7782" y="2078213"/>
            <a:ext cx="2979300" cy="34272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55FB07-5BA4-43E0-889D-F873639350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0882" y="2078213"/>
            <a:ext cx="3716257" cy="35007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F2F597D-A0BA-46E6-A66C-48072AB0F88A}"/>
              </a:ext>
            </a:extLst>
          </p:cNvPr>
          <p:cNvSpPr txBox="1"/>
          <p:nvPr/>
        </p:nvSpPr>
        <p:spPr>
          <a:xfrm>
            <a:off x="1942447" y="5721030"/>
            <a:ext cx="16579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ជណ្តើរ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9F5108-D734-4EE7-9F0B-B027C154CD01}"/>
              </a:ext>
            </a:extLst>
          </p:cNvPr>
          <p:cNvSpPr txBox="1"/>
          <p:nvPr/>
        </p:nvSpPr>
        <p:spPr>
          <a:xfrm>
            <a:off x="5153594" y="5721030"/>
            <a:ext cx="18848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បន្ទប់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37BB7E-25AB-4267-9637-C125E13BDEF0}"/>
              </a:ext>
            </a:extLst>
          </p:cNvPr>
          <p:cNvSpPr txBox="1"/>
          <p:nvPr/>
        </p:nvSpPr>
        <p:spPr>
          <a:xfrm>
            <a:off x="8435636" y="5721030"/>
            <a:ext cx="22527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វ៉េរង់ដា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542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74167A-8FED-4D84-B5B6-446DA49D7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700" y="337195"/>
            <a:ext cx="1836823" cy="6538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B4E4B2-4962-41F1-98EA-5F299EEDF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700" y="1054794"/>
            <a:ext cx="1913039" cy="4046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5B0D22-796C-4613-BCEF-3E6576333A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9917" y="1839064"/>
            <a:ext cx="2895208" cy="33588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6086151-99D4-475F-B5D1-ABE6FB5F09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0135" y="1839064"/>
            <a:ext cx="2895207" cy="35017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A70082B-1B53-462E-BFCC-C7F6286ED4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8477" y="1648023"/>
            <a:ext cx="2804403" cy="34064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8D7D7F-5E34-42D6-82F3-018BFA534AF2}"/>
              </a:ext>
            </a:extLst>
          </p:cNvPr>
          <p:cNvSpPr txBox="1"/>
          <p:nvPr/>
        </p:nvSpPr>
        <p:spPr>
          <a:xfrm>
            <a:off x="1467205" y="5403096"/>
            <a:ext cx="24011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ផ្ទះបាយ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C8A803-A7F8-4750-B083-739D21AFB0CA}"/>
              </a:ext>
            </a:extLst>
          </p:cNvPr>
          <p:cNvSpPr txBox="1"/>
          <p:nvPr/>
        </p:nvSpPr>
        <p:spPr>
          <a:xfrm>
            <a:off x="5049750" y="5403096"/>
            <a:ext cx="22988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សួន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276C21-0EDC-4D51-B050-A01F5553981B}"/>
              </a:ext>
            </a:extLst>
          </p:cNvPr>
          <p:cNvSpPr txBox="1"/>
          <p:nvPr/>
        </p:nvSpPr>
        <p:spPr>
          <a:xfrm>
            <a:off x="8140774" y="5403096"/>
            <a:ext cx="2712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បន្ទប់ទទួលភ្ញៀវ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74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69BF90-97EA-43BE-A130-05C72A562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906" y="237876"/>
            <a:ext cx="2419852" cy="8614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83BE6B-DC3F-4F7F-827D-2F9DE47D02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906" y="1145789"/>
            <a:ext cx="1913039" cy="4046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8B9E8D-9DAC-4666-94FE-33F3B0C3F4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6301" y="388398"/>
            <a:ext cx="6427873" cy="20992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2EED0F-4ED5-4898-83B0-2503D0219F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9626" y="2487655"/>
            <a:ext cx="6694656" cy="3865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4B95A3-B7CE-43D1-8682-8DBC4D4205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906" y="2749702"/>
            <a:ext cx="4335612" cy="2283643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6DC2326-82D5-4DDD-8046-2ED8A9C2E7F3}"/>
              </a:ext>
            </a:extLst>
          </p:cNvPr>
          <p:cNvSpPr/>
          <p:nvPr/>
        </p:nvSpPr>
        <p:spPr>
          <a:xfrm>
            <a:off x="295275" y="3497802"/>
            <a:ext cx="4564243" cy="79992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X_[07-01]_kotoba1">
            <a:hlinkClick r:id="" action="ppaction://media"/>
            <a:extLst>
              <a:ext uri="{FF2B5EF4-FFF2-40B4-BE49-F238E27FC236}">
                <a16:creationId xmlns:a16="http://schemas.microsoft.com/office/drawing/2014/main" id="{01DF70FF-9FAD-4815-B813-1914F85C37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53769" y="351521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534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9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69BF90-97EA-43BE-A130-05C72A562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726" y="172644"/>
            <a:ext cx="2000219" cy="7120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83BE6B-DC3F-4F7F-827D-2F9DE47D02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906" y="1026070"/>
            <a:ext cx="1913039" cy="4046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8B9E8D-9DAC-4666-94FE-33F3B0C3F4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6301" y="388398"/>
            <a:ext cx="6427873" cy="20992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2EED0F-4ED5-4898-83B0-2503D0219F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9626" y="2487655"/>
            <a:ext cx="6694656" cy="3865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4B95A3-B7CE-43D1-8682-8DBC4D4205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906" y="1430722"/>
            <a:ext cx="4335612" cy="2283643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6DC2326-82D5-4DDD-8046-2ED8A9C2E7F3}"/>
              </a:ext>
            </a:extLst>
          </p:cNvPr>
          <p:cNvSpPr/>
          <p:nvPr/>
        </p:nvSpPr>
        <p:spPr>
          <a:xfrm>
            <a:off x="295275" y="2897914"/>
            <a:ext cx="4764351" cy="81645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X_[07-02]_kotoba2">
            <a:hlinkClick r:id="" action="ppaction://media"/>
            <a:extLst>
              <a:ext uri="{FF2B5EF4-FFF2-40B4-BE49-F238E27FC236}">
                <a16:creationId xmlns:a16="http://schemas.microsoft.com/office/drawing/2014/main" id="{96BA41C4-1559-4610-85B5-D7B613A55D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28636" y="3270165"/>
            <a:ext cx="487363" cy="487363"/>
          </a:xfrm>
          <a:prstGeom prst="rect">
            <a:avLst/>
          </a:prstGeom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27BA0681-C3F4-4CFF-AD5E-206765A9FBFE}"/>
              </a:ext>
            </a:extLst>
          </p:cNvPr>
          <p:cNvSpPr txBox="1"/>
          <p:nvPr/>
        </p:nvSpPr>
        <p:spPr>
          <a:xfrm>
            <a:off x="993062" y="3757529"/>
            <a:ext cx="12402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)</a:t>
            </a:r>
          </a:p>
          <a:p>
            <a:endParaRPr lang="en-US" sz="2000" dirty="0"/>
          </a:p>
          <a:p>
            <a:r>
              <a:rPr lang="en-US" sz="2000" dirty="0"/>
              <a:t>2.(        )</a:t>
            </a:r>
          </a:p>
          <a:p>
            <a:endParaRPr lang="en-US" sz="2000" dirty="0"/>
          </a:p>
          <a:p>
            <a:r>
              <a:rPr lang="en-US" sz="2000" dirty="0"/>
              <a:t>3.(        )</a:t>
            </a:r>
          </a:p>
          <a:p>
            <a:endParaRPr lang="en-US" sz="2000" dirty="0"/>
          </a:p>
          <a:p>
            <a:r>
              <a:rPr lang="en-US" sz="2000" dirty="0"/>
              <a:t>4.(        )</a:t>
            </a:r>
          </a:p>
          <a:p>
            <a:endParaRPr lang="en-US" sz="2000" dirty="0"/>
          </a:p>
          <a:p>
            <a:r>
              <a:rPr lang="en-US" sz="2000" dirty="0"/>
              <a:t>5.(        )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404F7C6E-3AF9-404F-95AF-475A40C94479}"/>
              </a:ext>
            </a:extLst>
          </p:cNvPr>
          <p:cNvSpPr txBox="1"/>
          <p:nvPr/>
        </p:nvSpPr>
        <p:spPr>
          <a:xfrm>
            <a:off x="2541029" y="3757529"/>
            <a:ext cx="20986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 startAt="6"/>
            </a:pPr>
            <a:r>
              <a:rPr lang="en-US" sz="2000" dirty="0"/>
              <a:t>(        )/(        )</a:t>
            </a:r>
          </a:p>
          <a:p>
            <a:pPr marL="342900" indent="-342900">
              <a:buAutoNum type="arabicPeriod" startAt="6"/>
            </a:pPr>
            <a:endParaRPr lang="en-US" sz="2000" dirty="0"/>
          </a:p>
          <a:p>
            <a:pPr marL="342900" indent="-342900">
              <a:buAutoNum type="arabicPeriod" startAt="7"/>
            </a:pPr>
            <a:r>
              <a:rPr lang="en-US" sz="2000" dirty="0"/>
              <a:t>(        )</a:t>
            </a:r>
          </a:p>
          <a:p>
            <a:endParaRPr lang="en-US" sz="2000" dirty="0"/>
          </a:p>
          <a:p>
            <a:pPr marL="342900" indent="-342900">
              <a:buAutoNum type="arabicPeriod" startAt="8"/>
            </a:pPr>
            <a:r>
              <a:rPr lang="en-US" sz="2000" dirty="0"/>
              <a:t>(        )</a:t>
            </a:r>
          </a:p>
          <a:p>
            <a:endParaRPr lang="en-US" sz="2000" dirty="0"/>
          </a:p>
          <a:p>
            <a:pPr marL="342900" indent="-342900">
              <a:buAutoNum type="arabicPeriod" startAt="9"/>
            </a:pPr>
            <a:r>
              <a:rPr lang="en-US" sz="2000" dirty="0"/>
              <a:t>(        )</a:t>
            </a:r>
          </a:p>
          <a:p>
            <a:endParaRPr lang="en-US" sz="2000" dirty="0"/>
          </a:p>
          <a:p>
            <a:r>
              <a:rPr lang="en-US" sz="2000" dirty="0"/>
              <a:t>10.(        )</a:t>
            </a:r>
          </a:p>
        </p:txBody>
      </p:sp>
    </p:spTree>
    <p:extLst>
      <p:ext uri="{BB962C8B-B14F-4D97-AF65-F5344CB8AC3E}">
        <p14:creationId xmlns:p14="http://schemas.microsoft.com/office/powerpoint/2010/main" val="48996089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4D09D8A-264B-4789-986F-1626D776975A}"/>
              </a:ext>
            </a:extLst>
          </p:cNvPr>
          <p:cNvSpPr/>
          <p:nvPr/>
        </p:nvSpPr>
        <p:spPr>
          <a:xfrm>
            <a:off x="196788" y="153139"/>
            <a:ext cx="11798423" cy="65517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81094DE6-DFF6-4881-A520-C6B67ABE2A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718" y="212215"/>
            <a:ext cx="1836823" cy="653861"/>
          </a:xfrm>
          <a:prstGeom prst="rect">
            <a:avLst/>
          </a:prstGeom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9FE06111-C390-40AB-A87B-8683AF2923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998" y="962046"/>
            <a:ext cx="1913039" cy="404652"/>
          </a:xfrm>
          <a:prstGeom prst="rect">
            <a:avLst/>
          </a:prstGeom>
        </p:spPr>
      </p:pic>
      <p:pic>
        <p:nvPicPr>
          <p:cNvPr id="24" name="Picture 6">
            <a:extLst>
              <a:ext uri="{FF2B5EF4-FFF2-40B4-BE49-F238E27FC236}">
                <a16:creationId xmlns:a16="http://schemas.microsoft.com/office/drawing/2014/main" id="{8242F26F-5C4B-44D9-A4EB-05C7BF1DD2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6301" y="388398"/>
            <a:ext cx="6427873" cy="2099257"/>
          </a:xfrm>
          <a:prstGeom prst="rect">
            <a:avLst/>
          </a:prstGeom>
        </p:spPr>
      </p:pic>
      <p:pic>
        <p:nvPicPr>
          <p:cNvPr id="25" name="Picture 8">
            <a:extLst>
              <a:ext uri="{FF2B5EF4-FFF2-40B4-BE49-F238E27FC236}">
                <a16:creationId xmlns:a16="http://schemas.microsoft.com/office/drawing/2014/main" id="{EF496BE3-5D93-4683-B582-C4DA766754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9626" y="2487655"/>
            <a:ext cx="6694656" cy="3865800"/>
          </a:xfrm>
          <a:prstGeom prst="rect">
            <a:avLst/>
          </a:prstGeom>
        </p:spPr>
      </p:pic>
      <p:pic>
        <p:nvPicPr>
          <p:cNvPr id="26" name="Picture 3">
            <a:extLst>
              <a:ext uri="{FF2B5EF4-FFF2-40B4-BE49-F238E27FC236}">
                <a16:creationId xmlns:a16="http://schemas.microsoft.com/office/drawing/2014/main" id="{336908DB-1433-4619-9DF2-F24361BBE7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7718" y="1820822"/>
            <a:ext cx="4586079" cy="763760"/>
          </a:xfrm>
          <a:prstGeom prst="rect">
            <a:avLst/>
          </a:prstGeom>
        </p:spPr>
      </p:pic>
      <p:pic>
        <p:nvPicPr>
          <p:cNvPr id="27" name="X_[07-02]_kotoba2">
            <a:hlinkClick r:id="" action="ppaction://media"/>
            <a:extLst>
              <a:ext uri="{FF2B5EF4-FFF2-40B4-BE49-F238E27FC236}">
                <a16:creationId xmlns:a16="http://schemas.microsoft.com/office/drawing/2014/main" id="{FAB29021-940C-44C3-80A0-E73072C858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04216" y="2207726"/>
            <a:ext cx="487363" cy="487363"/>
          </a:xfrm>
          <a:prstGeom prst="rect">
            <a:avLst/>
          </a:prstGeom>
        </p:spPr>
      </p:pic>
      <p:sp>
        <p:nvSpPr>
          <p:cNvPr id="28" name="TextBox 7">
            <a:extLst>
              <a:ext uri="{FF2B5EF4-FFF2-40B4-BE49-F238E27FC236}">
                <a16:creationId xmlns:a16="http://schemas.microsoft.com/office/drawing/2014/main" id="{7C8752AB-E7F3-479D-8E53-4CBA4AC2D767}"/>
              </a:ext>
            </a:extLst>
          </p:cNvPr>
          <p:cNvSpPr txBox="1"/>
          <p:nvPr/>
        </p:nvSpPr>
        <p:spPr>
          <a:xfrm>
            <a:off x="978040" y="2794176"/>
            <a:ext cx="12402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)</a:t>
            </a:r>
          </a:p>
          <a:p>
            <a:endParaRPr lang="en-US" sz="2000" dirty="0"/>
          </a:p>
          <a:p>
            <a:r>
              <a:rPr lang="en-US" sz="2000" dirty="0"/>
              <a:t>2.(        )</a:t>
            </a:r>
          </a:p>
          <a:p>
            <a:endParaRPr lang="en-US" sz="2000" dirty="0"/>
          </a:p>
          <a:p>
            <a:r>
              <a:rPr lang="en-US" sz="2000" dirty="0"/>
              <a:t>3.(        )</a:t>
            </a:r>
          </a:p>
          <a:p>
            <a:endParaRPr lang="en-US" sz="2000" dirty="0"/>
          </a:p>
          <a:p>
            <a:r>
              <a:rPr lang="en-US" sz="2000" dirty="0"/>
              <a:t>4.(        )</a:t>
            </a:r>
          </a:p>
          <a:p>
            <a:endParaRPr lang="en-US" sz="2000" dirty="0"/>
          </a:p>
          <a:p>
            <a:r>
              <a:rPr lang="en-US" sz="2000" dirty="0"/>
              <a:t>5.(        )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FAA2407-0C9D-4D6A-9C9D-E78465217A0A}"/>
              </a:ext>
            </a:extLst>
          </p:cNvPr>
          <p:cNvSpPr txBox="1"/>
          <p:nvPr/>
        </p:nvSpPr>
        <p:spPr>
          <a:xfrm>
            <a:off x="2526007" y="2794176"/>
            <a:ext cx="20986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 startAt="6"/>
            </a:pPr>
            <a:r>
              <a:rPr lang="en-US" sz="2000" dirty="0"/>
              <a:t>(        )/(        )</a:t>
            </a:r>
          </a:p>
          <a:p>
            <a:pPr marL="342900" indent="-342900">
              <a:buAutoNum type="arabicPeriod" startAt="6"/>
            </a:pPr>
            <a:endParaRPr lang="en-US" sz="2000" dirty="0"/>
          </a:p>
          <a:p>
            <a:pPr marL="342900" indent="-342900">
              <a:buAutoNum type="arabicPeriod" startAt="7"/>
            </a:pPr>
            <a:r>
              <a:rPr lang="en-US" sz="2000" dirty="0"/>
              <a:t>(        )</a:t>
            </a:r>
          </a:p>
          <a:p>
            <a:endParaRPr lang="en-US" sz="2000" dirty="0"/>
          </a:p>
          <a:p>
            <a:pPr marL="342900" indent="-342900">
              <a:buAutoNum type="arabicPeriod" startAt="8"/>
            </a:pPr>
            <a:r>
              <a:rPr lang="en-US" sz="2000" dirty="0"/>
              <a:t>(        )</a:t>
            </a:r>
          </a:p>
          <a:p>
            <a:endParaRPr lang="en-US" sz="2000" dirty="0"/>
          </a:p>
          <a:p>
            <a:pPr marL="342900" indent="-342900">
              <a:buAutoNum type="arabicPeriod" startAt="9"/>
            </a:pPr>
            <a:r>
              <a:rPr lang="en-US" sz="2000" dirty="0"/>
              <a:t>(        )</a:t>
            </a:r>
          </a:p>
          <a:p>
            <a:endParaRPr lang="en-US" sz="2000" dirty="0"/>
          </a:p>
          <a:p>
            <a:r>
              <a:rPr lang="en-US" sz="2000" dirty="0"/>
              <a:t>10.(        )</a:t>
            </a:r>
          </a:p>
        </p:txBody>
      </p:sp>
      <p:sp>
        <p:nvSpPr>
          <p:cNvPr id="30" name="TextBox 1">
            <a:extLst>
              <a:ext uri="{FF2B5EF4-FFF2-40B4-BE49-F238E27FC236}">
                <a16:creationId xmlns:a16="http://schemas.microsoft.com/office/drawing/2014/main" id="{91F3F913-1684-4481-A548-F86AAD96FC4D}"/>
              </a:ext>
            </a:extLst>
          </p:cNvPr>
          <p:cNvSpPr txBox="1"/>
          <p:nvPr/>
        </p:nvSpPr>
        <p:spPr>
          <a:xfrm>
            <a:off x="1277584" y="2683669"/>
            <a:ext cx="641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E4B72ABD-A812-45F7-BF10-D3CFB5AEF814}"/>
              </a:ext>
            </a:extLst>
          </p:cNvPr>
          <p:cNvSpPr txBox="1"/>
          <p:nvPr/>
        </p:nvSpPr>
        <p:spPr>
          <a:xfrm>
            <a:off x="1253244" y="3268444"/>
            <a:ext cx="641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32" name="TextBox 11">
            <a:extLst>
              <a:ext uri="{FF2B5EF4-FFF2-40B4-BE49-F238E27FC236}">
                <a16:creationId xmlns:a16="http://schemas.microsoft.com/office/drawing/2014/main" id="{98B5B3B3-4E4D-475A-8B76-920A0527F924}"/>
              </a:ext>
            </a:extLst>
          </p:cNvPr>
          <p:cNvSpPr txBox="1"/>
          <p:nvPr/>
        </p:nvSpPr>
        <p:spPr>
          <a:xfrm>
            <a:off x="1253244" y="3890346"/>
            <a:ext cx="641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j</a:t>
            </a: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87AF147E-3E21-4154-9260-897F8512DC49}"/>
              </a:ext>
            </a:extLst>
          </p:cNvPr>
          <p:cNvSpPr txBox="1"/>
          <p:nvPr/>
        </p:nvSpPr>
        <p:spPr>
          <a:xfrm>
            <a:off x="1253244" y="4481034"/>
            <a:ext cx="641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34" name="TextBox 13">
            <a:extLst>
              <a:ext uri="{FF2B5EF4-FFF2-40B4-BE49-F238E27FC236}">
                <a16:creationId xmlns:a16="http://schemas.microsoft.com/office/drawing/2014/main" id="{2D5ED6B0-8619-402D-96CB-DAD8415E3346}"/>
              </a:ext>
            </a:extLst>
          </p:cNvPr>
          <p:cNvSpPr txBox="1"/>
          <p:nvPr/>
        </p:nvSpPr>
        <p:spPr>
          <a:xfrm>
            <a:off x="1254431" y="5108850"/>
            <a:ext cx="641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35" name="TextBox 14">
            <a:extLst>
              <a:ext uri="{FF2B5EF4-FFF2-40B4-BE49-F238E27FC236}">
                <a16:creationId xmlns:a16="http://schemas.microsoft.com/office/drawing/2014/main" id="{84EC3117-8687-430A-9F89-81A3FD275A94}"/>
              </a:ext>
            </a:extLst>
          </p:cNvPr>
          <p:cNvSpPr txBox="1"/>
          <p:nvPr/>
        </p:nvSpPr>
        <p:spPr>
          <a:xfrm>
            <a:off x="2934361" y="2683669"/>
            <a:ext cx="641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36" name="TextBox 15">
            <a:extLst>
              <a:ext uri="{FF2B5EF4-FFF2-40B4-BE49-F238E27FC236}">
                <a16:creationId xmlns:a16="http://schemas.microsoft.com/office/drawing/2014/main" id="{10FC8FEE-CBB1-45FC-ACD3-5FA8CD16B17D}"/>
              </a:ext>
            </a:extLst>
          </p:cNvPr>
          <p:cNvSpPr txBox="1"/>
          <p:nvPr/>
        </p:nvSpPr>
        <p:spPr>
          <a:xfrm>
            <a:off x="3703582" y="2683668"/>
            <a:ext cx="641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37" name="TextBox 16">
            <a:extLst>
              <a:ext uri="{FF2B5EF4-FFF2-40B4-BE49-F238E27FC236}">
                <a16:creationId xmlns:a16="http://schemas.microsoft.com/office/drawing/2014/main" id="{5E609037-6F84-49E7-B546-35C051B42E05}"/>
              </a:ext>
            </a:extLst>
          </p:cNvPr>
          <p:cNvSpPr txBox="1"/>
          <p:nvPr/>
        </p:nvSpPr>
        <p:spPr>
          <a:xfrm>
            <a:off x="2935149" y="3268443"/>
            <a:ext cx="641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38" name="TextBox 17">
            <a:extLst>
              <a:ext uri="{FF2B5EF4-FFF2-40B4-BE49-F238E27FC236}">
                <a16:creationId xmlns:a16="http://schemas.microsoft.com/office/drawing/2014/main" id="{4DE5C5EE-D57B-48DC-9176-C11516CE443D}"/>
              </a:ext>
            </a:extLst>
          </p:cNvPr>
          <p:cNvSpPr txBox="1"/>
          <p:nvPr/>
        </p:nvSpPr>
        <p:spPr>
          <a:xfrm>
            <a:off x="2931713" y="3890346"/>
            <a:ext cx="641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9" name="TextBox 18">
            <a:extLst>
              <a:ext uri="{FF2B5EF4-FFF2-40B4-BE49-F238E27FC236}">
                <a16:creationId xmlns:a16="http://schemas.microsoft.com/office/drawing/2014/main" id="{E71D57CF-4C11-44FD-8AA9-C86A3F03DB19}"/>
              </a:ext>
            </a:extLst>
          </p:cNvPr>
          <p:cNvSpPr txBox="1"/>
          <p:nvPr/>
        </p:nvSpPr>
        <p:spPr>
          <a:xfrm>
            <a:off x="2931713" y="4475120"/>
            <a:ext cx="641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40" name="TextBox 19">
            <a:extLst>
              <a:ext uri="{FF2B5EF4-FFF2-40B4-BE49-F238E27FC236}">
                <a16:creationId xmlns:a16="http://schemas.microsoft.com/office/drawing/2014/main" id="{6DBCDD87-AFD7-461C-ACCD-49DEABD04501}"/>
              </a:ext>
            </a:extLst>
          </p:cNvPr>
          <p:cNvSpPr txBox="1"/>
          <p:nvPr/>
        </p:nvSpPr>
        <p:spPr>
          <a:xfrm>
            <a:off x="2931713" y="5108849"/>
            <a:ext cx="641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82873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795965A3-2EFD-42A9-A90E-B3795DE3B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" y="1573630"/>
            <a:ext cx="6716272" cy="37107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F8576A-9BE3-40DE-97A6-0DF5AB3FA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4655" y="2166755"/>
            <a:ext cx="4172712" cy="252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840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EBF278-E8BB-4C67-A034-232139098A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2087" y="451724"/>
            <a:ext cx="8366926" cy="7505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3F9BF0-D226-41D1-B411-C73EF3EB12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5934" y="1399134"/>
            <a:ext cx="7346133" cy="5108822"/>
          </a:xfrm>
          <a:prstGeom prst="rect">
            <a:avLst/>
          </a:prstGeom>
        </p:spPr>
      </p:pic>
      <p:pic>
        <p:nvPicPr>
          <p:cNvPr id="7" name="X_[07-03]_kiku">
            <a:hlinkClick r:id="" action="ppaction://media"/>
            <a:extLst>
              <a:ext uri="{FF2B5EF4-FFF2-40B4-BE49-F238E27FC236}">
                <a16:creationId xmlns:a16="http://schemas.microsoft.com/office/drawing/2014/main" id="{EEBAB20C-D8A4-4E89-9C6F-1C71221559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8385" y="95854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40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2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0A6CC0-CFFC-4026-B029-F3B9DA3F7575}"/>
              </a:ext>
            </a:extLst>
          </p:cNvPr>
          <p:cNvSpPr/>
          <p:nvPr/>
        </p:nvSpPr>
        <p:spPr>
          <a:xfrm>
            <a:off x="196788" y="153139"/>
            <a:ext cx="11798423" cy="65517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EBF278-E8BB-4C67-A034-232139098A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2087" y="451724"/>
            <a:ext cx="8366926" cy="7505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3F9BF0-D226-41D1-B411-C73EF3EB12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5934" y="1399134"/>
            <a:ext cx="7346133" cy="5108822"/>
          </a:xfrm>
          <a:prstGeom prst="rect">
            <a:avLst/>
          </a:prstGeom>
        </p:spPr>
      </p:pic>
      <p:pic>
        <p:nvPicPr>
          <p:cNvPr id="7" name="X_[07-03]_kiku">
            <a:hlinkClick r:id="" action="ppaction://media"/>
            <a:extLst>
              <a:ext uri="{FF2B5EF4-FFF2-40B4-BE49-F238E27FC236}">
                <a16:creationId xmlns:a16="http://schemas.microsoft.com/office/drawing/2014/main" id="{EEBAB20C-D8A4-4E89-9C6F-1C71221559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8385" y="958548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A29FC7-FE40-4BF2-B0B2-62168B411B79}"/>
              </a:ext>
            </a:extLst>
          </p:cNvPr>
          <p:cNvSpPr txBox="1"/>
          <p:nvPr/>
        </p:nvSpPr>
        <p:spPr>
          <a:xfrm>
            <a:off x="3940885" y="6101532"/>
            <a:ext cx="641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9826F1-DF09-4956-A8DA-C1E4096AD31D}"/>
              </a:ext>
            </a:extLst>
          </p:cNvPr>
          <p:cNvSpPr txBox="1"/>
          <p:nvPr/>
        </p:nvSpPr>
        <p:spPr>
          <a:xfrm>
            <a:off x="4601007" y="1646421"/>
            <a:ext cx="641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E4DDE7-C97A-4086-B4E1-36A8B2DB1BEC}"/>
              </a:ext>
            </a:extLst>
          </p:cNvPr>
          <p:cNvSpPr txBox="1"/>
          <p:nvPr/>
        </p:nvSpPr>
        <p:spPr>
          <a:xfrm>
            <a:off x="5840435" y="1677106"/>
            <a:ext cx="641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5C018C-A2CE-4255-823C-CB28D7031B38}"/>
              </a:ext>
            </a:extLst>
          </p:cNvPr>
          <p:cNvSpPr txBox="1"/>
          <p:nvPr/>
        </p:nvSpPr>
        <p:spPr>
          <a:xfrm>
            <a:off x="8081053" y="1615643"/>
            <a:ext cx="641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78AC39-24D9-4AE5-84FD-DF080A822328}"/>
              </a:ext>
            </a:extLst>
          </p:cNvPr>
          <p:cNvSpPr txBox="1"/>
          <p:nvPr/>
        </p:nvSpPr>
        <p:spPr>
          <a:xfrm>
            <a:off x="6110621" y="6101532"/>
            <a:ext cx="641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7D2306-72BE-4CFA-9EFD-E6AF25F5FD9B}"/>
              </a:ext>
            </a:extLst>
          </p:cNvPr>
          <p:cNvSpPr txBox="1"/>
          <p:nvPr/>
        </p:nvSpPr>
        <p:spPr>
          <a:xfrm>
            <a:off x="8507205" y="6101532"/>
            <a:ext cx="641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72243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52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7A7C390-A5F6-4169-9E98-CB90A0898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534244"/>
            <a:ext cx="10905066" cy="378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702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908A10-36AB-4970-BC27-54D525E06A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61" y="533398"/>
            <a:ext cx="6178619" cy="32099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55121B-5501-4B7C-9378-678B0D0053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3286" y="3910758"/>
            <a:ext cx="4166786" cy="25852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441A14-1742-46A6-8A20-161A704B12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4699" y="533398"/>
            <a:ext cx="4557849" cy="2762793"/>
          </a:xfrm>
          <a:prstGeom prst="rect">
            <a:avLst/>
          </a:prstGeom>
        </p:spPr>
      </p:pic>
      <p:pic>
        <p:nvPicPr>
          <p:cNvPr id="8" name="X_[07-03]_kiku">
            <a:hlinkClick r:id="" action="ppaction://media"/>
            <a:extLst>
              <a:ext uri="{FF2B5EF4-FFF2-40B4-BE49-F238E27FC236}">
                <a16:creationId xmlns:a16="http://schemas.microsoft.com/office/drawing/2014/main" id="{5002B743-C917-493C-B40D-10F390B49C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3471" y="98560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38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21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AC5106-5629-4BE1-AB25-484875A99315}"/>
              </a:ext>
            </a:extLst>
          </p:cNvPr>
          <p:cNvSpPr/>
          <p:nvPr/>
        </p:nvSpPr>
        <p:spPr>
          <a:xfrm>
            <a:off x="1195525" y="1136342"/>
            <a:ext cx="9818703" cy="4953740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6B10FF-CB53-4DA9-9AD2-D58110B3ED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4002" y="504653"/>
            <a:ext cx="2231254" cy="10742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558359-F65A-471F-B4B9-09A73646AD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5847" y="1733103"/>
            <a:ext cx="6554679" cy="8193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6DB9D7-0501-432A-BD76-1CADC74514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9270" y="2653364"/>
            <a:ext cx="2591567" cy="14509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016540-A868-482C-9FFE-ED64F7EF15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9270" y="4305125"/>
            <a:ext cx="5013479" cy="1454433"/>
          </a:xfrm>
          <a:prstGeom prst="rect">
            <a:avLst/>
          </a:prstGeom>
        </p:spPr>
      </p:pic>
      <p:pic>
        <p:nvPicPr>
          <p:cNvPr id="10" name="X_[07-04]_katachi">
            <a:hlinkClick r:id="" action="ppaction://media"/>
            <a:extLst>
              <a:ext uri="{FF2B5EF4-FFF2-40B4-BE49-F238E27FC236}">
                <a16:creationId xmlns:a16="http://schemas.microsoft.com/office/drawing/2014/main" id="{FDBEADA0-8B87-4632-941F-6830D56284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960526" y="177083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32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2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4D09D8A-264B-4789-986F-1626D776975A}"/>
              </a:ext>
            </a:extLst>
          </p:cNvPr>
          <p:cNvSpPr/>
          <p:nvPr/>
        </p:nvSpPr>
        <p:spPr>
          <a:xfrm>
            <a:off x="196788" y="153139"/>
            <a:ext cx="11798423" cy="65517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AC5106-5629-4BE1-AB25-484875A99315}"/>
              </a:ext>
            </a:extLst>
          </p:cNvPr>
          <p:cNvSpPr/>
          <p:nvPr/>
        </p:nvSpPr>
        <p:spPr>
          <a:xfrm>
            <a:off x="1195525" y="1136342"/>
            <a:ext cx="9818703" cy="4953740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6B10FF-CB53-4DA9-9AD2-D58110B3ED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4002" y="504653"/>
            <a:ext cx="2231254" cy="10742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558359-F65A-471F-B4B9-09A73646AD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5847" y="1733103"/>
            <a:ext cx="6554679" cy="8193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6DB9D7-0501-432A-BD76-1CADC74514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9270" y="2653364"/>
            <a:ext cx="2591567" cy="14509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016540-A868-482C-9FFE-ED64F7EF15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9270" y="4305125"/>
            <a:ext cx="5013479" cy="1454433"/>
          </a:xfrm>
          <a:prstGeom prst="rect">
            <a:avLst/>
          </a:prstGeom>
        </p:spPr>
      </p:pic>
      <p:pic>
        <p:nvPicPr>
          <p:cNvPr id="10" name="X_[07-04]_katachi">
            <a:hlinkClick r:id="" action="ppaction://media"/>
            <a:extLst>
              <a:ext uri="{FF2B5EF4-FFF2-40B4-BE49-F238E27FC236}">
                <a16:creationId xmlns:a16="http://schemas.microsoft.com/office/drawing/2014/main" id="{FDBEADA0-8B87-4632-941F-6830D56284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960526" y="1770833"/>
            <a:ext cx="487363" cy="4873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3512954-1D6D-4DBA-9DF3-13A8F1AB1CCE}"/>
              </a:ext>
            </a:extLst>
          </p:cNvPr>
          <p:cNvSpPr txBox="1"/>
          <p:nvPr/>
        </p:nvSpPr>
        <p:spPr>
          <a:xfrm>
            <a:off x="2909270" y="2677597"/>
            <a:ext cx="949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ここ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079F37-AD95-4309-918D-B5A76A2E8B4C}"/>
              </a:ext>
            </a:extLst>
          </p:cNvPr>
          <p:cNvSpPr txBox="1"/>
          <p:nvPr/>
        </p:nvSpPr>
        <p:spPr>
          <a:xfrm>
            <a:off x="2909270" y="3170079"/>
            <a:ext cx="949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ここ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3B740B-2AAC-4DAD-87E8-86075E0B7915}"/>
              </a:ext>
            </a:extLst>
          </p:cNvPr>
          <p:cNvSpPr txBox="1"/>
          <p:nvPr/>
        </p:nvSpPr>
        <p:spPr>
          <a:xfrm>
            <a:off x="2909270" y="3658009"/>
            <a:ext cx="949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ここ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F25D6E-0FA2-4A3C-9A59-2314FA49FA24}"/>
              </a:ext>
            </a:extLst>
          </p:cNvPr>
          <p:cNvSpPr txBox="1"/>
          <p:nvPr/>
        </p:nvSpPr>
        <p:spPr>
          <a:xfrm>
            <a:off x="3231527" y="4348648"/>
            <a:ext cx="949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に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315D42-1232-423D-9E22-D48F79A8ABBB}"/>
              </a:ext>
            </a:extLst>
          </p:cNvPr>
          <p:cNvSpPr txBox="1"/>
          <p:nvPr/>
        </p:nvSpPr>
        <p:spPr>
          <a:xfrm>
            <a:off x="4252720" y="4343014"/>
            <a:ext cx="949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が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C481E3-22B2-482E-ACD7-1E75D63A52FE}"/>
              </a:ext>
            </a:extLst>
          </p:cNvPr>
          <p:cNvSpPr txBox="1"/>
          <p:nvPr/>
        </p:nvSpPr>
        <p:spPr>
          <a:xfrm>
            <a:off x="5564327" y="4332799"/>
            <a:ext cx="1506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あります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14A1106-A2FE-4876-8E05-A25030B56D4C}"/>
              </a:ext>
            </a:extLst>
          </p:cNvPr>
          <p:cNvSpPr txBox="1"/>
          <p:nvPr/>
        </p:nvSpPr>
        <p:spPr>
          <a:xfrm>
            <a:off x="3227742" y="4824855"/>
            <a:ext cx="949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に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AB5CFD1-28C6-44C3-8BFE-C5E0C9DDE9AD}"/>
              </a:ext>
            </a:extLst>
          </p:cNvPr>
          <p:cNvSpPr txBox="1"/>
          <p:nvPr/>
        </p:nvSpPr>
        <p:spPr>
          <a:xfrm>
            <a:off x="4550455" y="4826375"/>
            <a:ext cx="1797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があります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039FD1-F33C-47BD-986E-19A14CE91A62}"/>
              </a:ext>
            </a:extLst>
          </p:cNvPr>
          <p:cNvSpPr txBox="1"/>
          <p:nvPr/>
        </p:nvSpPr>
        <p:spPr>
          <a:xfrm>
            <a:off x="3227742" y="5301063"/>
            <a:ext cx="949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に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F4B9B0-085E-43A3-8F8C-AE6D615777CA}"/>
              </a:ext>
            </a:extLst>
          </p:cNvPr>
          <p:cNvSpPr txBox="1"/>
          <p:nvPr/>
        </p:nvSpPr>
        <p:spPr>
          <a:xfrm>
            <a:off x="5821912" y="5286520"/>
            <a:ext cx="1797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があります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87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3862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060AE02E-BB5C-4CC7-880C-6C11E2935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25135"/>
            <a:ext cx="10905066" cy="242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3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B02CED-2107-41EF-A80C-9AE725444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20" y="231929"/>
            <a:ext cx="11548959" cy="63941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2921EB-EF65-459F-8573-8B9A0B343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528" y="1060493"/>
            <a:ext cx="4668330" cy="10484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BDDF2C-0FE2-4139-A55E-C3431B167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7925" y="2194639"/>
            <a:ext cx="7025015" cy="18319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7CA316-EE05-4342-8B1E-5077003895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925" y="4112274"/>
            <a:ext cx="5230520" cy="175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7755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20D37C-CC11-4144-9F51-26AC68563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20" y="231929"/>
            <a:ext cx="11548959" cy="63941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BAC17D-C7C1-4F53-9945-08439709D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814" y="384206"/>
            <a:ext cx="5937035" cy="13112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8469AC-2B93-4489-8DE8-237E42E969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2570" y="1695432"/>
            <a:ext cx="9406435" cy="30334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CD7AF8-4577-4E28-9BA1-8DDD0D4775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2570" y="4759029"/>
            <a:ext cx="6308737" cy="176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412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5915A5F1-AEA4-45D6-91F7-6389726AC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4" y="430529"/>
            <a:ext cx="8115301" cy="123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21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908A10-36AB-4970-BC27-54D525E06A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61" y="533398"/>
            <a:ext cx="6178619" cy="32099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55121B-5501-4B7C-9378-678B0D0053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3286" y="3910758"/>
            <a:ext cx="4166786" cy="25852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441A14-1742-46A6-8A20-161A704B12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4699" y="533398"/>
            <a:ext cx="4557849" cy="2762793"/>
          </a:xfrm>
          <a:prstGeom prst="rect">
            <a:avLst/>
          </a:prstGeom>
        </p:spPr>
      </p:pic>
      <p:pic>
        <p:nvPicPr>
          <p:cNvPr id="8" name="X_[07-03]_kiku">
            <a:hlinkClick r:id="" action="ppaction://media"/>
            <a:extLst>
              <a:ext uri="{FF2B5EF4-FFF2-40B4-BE49-F238E27FC236}">
                <a16:creationId xmlns:a16="http://schemas.microsoft.com/office/drawing/2014/main" id="{5002B743-C917-493C-B40D-10F390B49C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3471" y="102915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55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21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9B95DA-6431-4514-9CB0-A24E5BEA0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810" y="487944"/>
            <a:ext cx="9316380" cy="6148811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44EFBB0-A3C6-4FD1-82BF-F5063E5B4D8D}"/>
              </a:ext>
            </a:extLst>
          </p:cNvPr>
          <p:cNvSpPr/>
          <p:nvPr/>
        </p:nvSpPr>
        <p:spPr>
          <a:xfrm>
            <a:off x="1437810" y="1229464"/>
            <a:ext cx="9316380" cy="78983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684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649479-3675-42FE-BE30-5273CFF13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30894"/>
            <a:ext cx="10905066" cy="207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2747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620264-8453-48E3-8C8D-C42C21720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294" y="316160"/>
            <a:ext cx="2172098" cy="7264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FDEFB5-1374-4610-99C8-5CA50C286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291" y="1166996"/>
            <a:ext cx="3906268" cy="4670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770803-2C8A-45FB-88F8-14D6288A83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0160" y="529633"/>
            <a:ext cx="6302546" cy="17417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CB91F3-AF6B-4A2C-8EB8-2B9EDA6ECB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0163" y="2536498"/>
            <a:ext cx="6302543" cy="16400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02EA0D-E0C4-4AD0-B004-9FB15C0356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0160" y="4589755"/>
            <a:ext cx="6302546" cy="18306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42BE59-6CC4-46FF-A53A-5D196AD8F2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5574" y="2237017"/>
            <a:ext cx="4211636" cy="2224341"/>
          </a:xfrm>
          <a:prstGeom prst="rect">
            <a:avLst/>
          </a:prstGeom>
        </p:spPr>
      </p:pic>
      <p:pic>
        <p:nvPicPr>
          <p:cNvPr id="14" name="X_[07-05]_kotoba1">
            <a:hlinkClick r:id="" action="ppaction://media"/>
            <a:extLst>
              <a:ext uri="{FF2B5EF4-FFF2-40B4-BE49-F238E27FC236}">
                <a16:creationId xmlns:a16="http://schemas.microsoft.com/office/drawing/2014/main" id="{B25892F8-7B13-450B-B355-206FFD23C0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19964" y="1597911"/>
            <a:ext cx="487363" cy="487363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4B195E9-654A-488F-B1B8-978C893E1EF9}"/>
              </a:ext>
            </a:extLst>
          </p:cNvPr>
          <p:cNvSpPr/>
          <p:nvPr/>
        </p:nvSpPr>
        <p:spPr>
          <a:xfrm>
            <a:off x="490905" y="2251601"/>
            <a:ext cx="4516422" cy="78365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64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03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DDAD66-D9F9-4C3A-92B9-17184DF99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066" y="318095"/>
            <a:ext cx="2172098" cy="7264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F06FC4-B24C-4EFE-91C7-3C6477AC1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383" y="1044531"/>
            <a:ext cx="3906268" cy="467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A48266-B907-43F3-B935-496CB071A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066" y="2008970"/>
            <a:ext cx="9441684" cy="26092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FA19E5-5432-4974-9DEC-A3EE71823D0E}"/>
              </a:ext>
            </a:extLst>
          </p:cNvPr>
          <p:cNvSpPr txBox="1"/>
          <p:nvPr/>
        </p:nvSpPr>
        <p:spPr>
          <a:xfrm>
            <a:off x="1422646" y="4993126"/>
            <a:ext cx="21195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ម៉ាស៊ីនត្រជាក់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3346B0-3103-43D3-BD95-41EEFCC2495E}"/>
              </a:ext>
            </a:extLst>
          </p:cNvPr>
          <p:cNvSpPr txBox="1"/>
          <p:nvPr/>
        </p:nvSpPr>
        <p:spPr>
          <a:xfrm>
            <a:off x="3861046" y="4993126"/>
            <a:ext cx="21195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ទូទឹកកក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87248B-A9AE-4542-AB86-126328870430}"/>
              </a:ext>
            </a:extLst>
          </p:cNvPr>
          <p:cNvSpPr txBox="1"/>
          <p:nvPr/>
        </p:nvSpPr>
        <p:spPr>
          <a:xfrm>
            <a:off x="6096000" y="4993126"/>
            <a:ext cx="2563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ម៉ាស៊ីនកំដៅអាហារ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150055-C4DC-4DC6-ABE2-496FE5643E03}"/>
              </a:ext>
            </a:extLst>
          </p:cNvPr>
          <p:cNvSpPr txBox="1"/>
          <p:nvPr/>
        </p:nvSpPr>
        <p:spPr>
          <a:xfrm>
            <a:off x="8871010" y="4993126"/>
            <a:ext cx="25634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ឆ្នាំងដាំបាយអគ្គីសនី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484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DDAD66-D9F9-4C3A-92B9-17184DF99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066" y="318095"/>
            <a:ext cx="2172098" cy="7264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F06FC4-B24C-4EFE-91C7-3C6477AC1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383" y="1044531"/>
            <a:ext cx="3906268" cy="4670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632593-30AA-4598-B5C2-59E546535C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6669" y="1950572"/>
            <a:ext cx="9698662" cy="25237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5AA636-EBB3-473F-B3AF-E586C0DF821B}"/>
              </a:ext>
            </a:extLst>
          </p:cNvPr>
          <p:cNvSpPr txBox="1"/>
          <p:nvPr/>
        </p:nvSpPr>
        <p:spPr>
          <a:xfrm>
            <a:off x="1246669" y="5019412"/>
            <a:ext cx="20952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ម៉ាស៊ីនអាំងនំប៉័ង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93F0D3-26AD-43E6-B9EB-98A0988F5F87}"/>
              </a:ext>
            </a:extLst>
          </p:cNvPr>
          <p:cNvSpPr txBox="1"/>
          <p:nvPr/>
        </p:nvSpPr>
        <p:spPr>
          <a:xfrm>
            <a:off x="4051215" y="5019412"/>
            <a:ext cx="1510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គ្រែ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4571CC-F56C-49D2-AEFB-7AE2299A6CFB}"/>
              </a:ext>
            </a:extLst>
          </p:cNvPr>
          <p:cNvSpPr txBox="1"/>
          <p:nvPr/>
        </p:nvSpPr>
        <p:spPr>
          <a:xfrm>
            <a:off x="6478017" y="5014063"/>
            <a:ext cx="1799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ពូក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6A95B9-F896-462A-84A1-F2A14EB1E3E3}"/>
              </a:ext>
            </a:extLst>
          </p:cNvPr>
          <p:cNvSpPr txBox="1"/>
          <p:nvPr/>
        </p:nvSpPr>
        <p:spPr>
          <a:xfrm>
            <a:off x="8792764" y="5014063"/>
            <a:ext cx="21525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តុ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673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DDAD66-D9F9-4C3A-92B9-17184DF99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066" y="318095"/>
            <a:ext cx="2172098" cy="7264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F06FC4-B24C-4EFE-91C7-3C6477AC1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383" y="1044531"/>
            <a:ext cx="3906268" cy="4670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12DF12-901D-42BE-A70F-6E97B82BFB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849" y="1964184"/>
            <a:ext cx="10086301" cy="29296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F11501-F235-49B9-95B1-C6F848072031}"/>
              </a:ext>
            </a:extLst>
          </p:cNvPr>
          <p:cNvSpPr txBox="1"/>
          <p:nvPr/>
        </p:nvSpPr>
        <p:spPr>
          <a:xfrm>
            <a:off x="1052849" y="5232822"/>
            <a:ext cx="2226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កៅអី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48E120-2DD0-46BC-BF76-2528EE24F705}"/>
              </a:ext>
            </a:extLst>
          </p:cNvPr>
          <p:cNvSpPr txBox="1"/>
          <p:nvPr/>
        </p:nvSpPr>
        <p:spPr>
          <a:xfrm>
            <a:off x="3794819" y="5232822"/>
            <a:ext cx="2554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ម៉ាស៊ីនបោកគក់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37C09D-749F-4C5C-90E5-BD0E8B75BE3A}"/>
              </a:ext>
            </a:extLst>
          </p:cNvPr>
          <p:cNvSpPr txBox="1"/>
          <p:nvPr/>
        </p:nvSpPr>
        <p:spPr>
          <a:xfrm>
            <a:off x="6751083" y="5232822"/>
            <a:ext cx="2084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ទូរទស្សន៍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40E0F8-6FD0-408B-9DA6-42EB99DF874E}"/>
              </a:ext>
            </a:extLst>
          </p:cNvPr>
          <p:cNvSpPr txBox="1"/>
          <p:nvPr/>
        </p:nvSpPr>
        <p:spPr>
          <a:xfrm>
            <a:off x="9320721" y="5232822"/>
            <a:ext cx="1675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Wi-Fi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8456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620264-8453-48E3-8C8D-C42C21720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369" y="493483"/>
            <a:ext cx="2172098" cy="7264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FDEFB5-1374-4610-99C8-5CA50C286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369" y="1370761"/>
            <a:ext cx="3906268" cy="4670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770803-2C8A-45FB-88F8-14D6288A83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0160" y="529633"/>
            <a:ext cx="6302546" cy="17417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CB91F3-AF6B-4A2C-8EB8-2B9EDA6ECB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0163" y="2536498"/>
            <a:ext cx="6302543" cy="16400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02EA0D-E0C4-4AD0-B004-9FB15C0356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0160" y="4589755"/>
            <a:ext cx="6302546" cy="18306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42BE59-6CC4-46FF-A53A-5D196AD8F2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1649" y="2445312"/>
            <a:ext cx="4211636" cy="2224341"/>
          </a:xfrm>
          <a:prstGeom prst="rect">
            <a:avLst/>
          </a:prstGeom>
        </p:spPr>
      </p:pic>
      <p:pic>
        <p:nvPicPr>
          <p:cNvPr id="14" name="X_[07-05]_kotoba1">
            <a:hlinkClick r:id="" action="ppaction://media"/>
            <a:extLst>
              <a:ext uri="{FF2B5EF4-FFF2-40B4-BE49-F238E27FC236}">
                <a16:creationId xmlns:a16="http://schemas.microsoft.com/office/drawing/2014/main" id="{B25892F8-7B13-450B-B355-206FFD23C0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158993" y="3221759"/>
            <a:ext cx="487363" cy="487363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4B195E9-654A-488F-B1B8-978C893E1EF9}"/>
              </a:ext>
            </a:extLst>
          </p:cNvPr>
          <p:cNvSpPr/>
          <p:nvPr/>
        </p:nvSpPr>
        <p:spPr>
          <a:xfrm>
            <a:off x="671649" y="3171304"/>
            <a:ext cx="3994951" cy="77235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83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03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620264-8453-48E3-8C8D-C42C21720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293" y="288872"/>
            <a:ext cx="2172098" cy="7264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FDEFB5-1374-4610-99C8-5CA50C286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293" y="1190333"/>
            <a:ext cx="3906268" cy="4670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770803-2C8A-45FB-88F8-14D6288A83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0160" y="529633"/>
            <a:ext cx="6302546" cy="17417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CB91F3-AF6B-4A2C-8EB8-2B9EDA6ECB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0163" y="2536498"/>
            <a:ext cx="6302543" cy="16400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02EA0D-E0C4-4AD0-B004-9FB15C0356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0160" y="4589755"/>
            <a:ext cx="6302546" cy="18306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42BE59-6CC4-46FF-A53A-5D196AD8F2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9293" y="1952196"/>
            <a:ext cx="4211636" cy="2224341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4B195E9-654A-488F-B1B8-978C893E1EF9}"/>
              </a:ext>
            </a:extLst>
          </p:cNvPr>
          <p:cNvSpPr/>
          <p:nvPr/>
        </p:nvSpPr>
        <p:spPr>
          <a:xfrm>
            <a:off x="483093" y="3429000"/>
            <a:ext cx="4696287" cy="85710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X_[07-06]_kotoba2">
            <a:hlinkClick r:id="" action="ppaction://media"/>
            <a:extLst>
              <a:ext uri="{FF2B5EF4-FFF2-40B4-BE49-F238E27FC236}">
                <a16:creationId xmlns:a16="http://schemas.microsoft.com/office/drawing/2014/main" id="{6D9FA32D-6EF2-4F4F-9FD9-C70A94BC2A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115276" y="3798738"/>
            <a:ext cx="487363" cy="487363"/>
          </a:xfrm>
          <a:prstGeom prst="rect">
            <a:avLst/>
          </a:prstGeom>
        </p:spPr>
      </p:pic>
      <p:sp>
        <p:nvSpPr>
          <p:cNvPr id="12" name="TextBox 7">
            <a:extLst>
              <a:ext uri="{FF2B5EF4-FFF2-40B4-BE49-F238E27FC236}">
                <a16:creationId xmlns:a16="http://schemas.microsoft.com/office/drawing/2014/main" id="{F7EE5D14-9126-45C9-A4F1-F56D1FEC9FF4}"/>
              </a:ext>
            </a:extLst>
          </p:cNvPr>
          <p:cNvSpPr txBox="1"/>
          <p:nvPr/>
        </p:nvSpPr>
        <p:spPr>
          <a:xfrm>
            <a:off x="650604" y="4317091"/>
            <a:ext cx="214486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   )</a:t>
            </a:r>
          </a:p>
          <a:p>
            <a:endParaRPr lang="en-US" sz="2000" dirty="0"/>
          </a:p>
          <a:p>
            <a:r>
              <a:rPr lang="en-US" sz="2000" dirty="0"/>
              <a:t>2.(           )</a:t>
            </a:r>
          </a:p>
          <a:p>
            <a:endParaRPr lang="en-US" sz="2000" dirty="0"/>
          </a:p>
          <a:p>
            <a:r>
              <a:rPr lang="en-US" sz="2000" dirty="0"/>
              <a:t>3.(           )</a:t>
            </a:r>
          </a:p>
          <a:p>
            <a:endParaRPr lang="en-US" sz="2000" dirty="0"/>
          </a:p>
          <a:p>
            <a:r>
              <a:rPr lang="en-US" sz="2000" dirty="0"/>
              <a:t>4.(           )/(           )</a:t>
            </a:r>
          </a:p>
          <a:p>
            <a:endParaRPr lang="en-US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5A6630-19ED-4E66-B594-38316A0490DB}"/>
              </a:ext>
            </a:extLst>
          </p:cNvPr>
          <p:cNvSpPr txBox="1"/>
          <p:nvPr/>
        </p:nvSpPr>
        <p:spPr>
          <a:xfrm>
            <a:off x="2872710" y="4317091"/>
            <a:ext cx="23029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5.(           )/(           )</a:t>
            </a:r>
          </a:p>
          <a:p>
            <a:endParaRPr lang="en-US" sz="2000" dirty="0"/>
          </a:p>
          <a:p>
            <a:r>
              <a:rPr lang="en-US" sz="2000" dirty="0"/>
              <a:t>6.(           )/(           )</a:t>
            </a:r>
          </a:p>
          <a:p>
            <a:endParaRPr lang="en-US" sz="2000" dirty="0"/>
          </a:p>
          <a:p>
            <a:r>
              <a:rPr lang="en-US" sz="2000" dirty="0"/>
              <a:t>7.(           )/(           )</a:t>
            </a:r>
          </a:p>
          <a:p>
            <a:endParaRPr lang="en-US" sz="2000" dirty="0"/>
          </a:p>
          <a:p>
            <a:r>
              <a:rPr lang="en-US" sz="2000" dirty="0"/>
              <a:t>8.(           )</a:t>
            </a:r>
          </a:p>
        </p:txBody>
      </p:sp>
    </p:spTree>
    <p:extLst>
      <p:ext uri="{BB962C8B-B14F-4D97-AF65-F5344CB8AC3E}">
        <p14:creationId xmlns:p14="http://schemas.microsoft.com/office/powerpoint/2010/main" val="15749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68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4D09D8A-264B-4789-986F-1626D776975A}"/>
              </a:ext>
            </a:extLst>
          </p:cNvPr>
          <p:cNvSpPr/>
          <p:nvPr/>
        </p:nvSpPr>
        <p:spPr>
          <a:xfrm>
            <a:off x="196788" y="153139"/>
            <a:ext cx="11798423" cy="65517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8C0A687F-04C0-4E5C-8D08-7F3070C11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209" y="337478"/>
            <a:ext cx="2172098" cy="726436"/>
          </a:xfrm>
          <a:prstGeom prst="rect">
            <a:avLst/>
          </a:prstGeom>
        </p:spPr>
      </p:pic>
      <p:pic>
        <p:nvPicPr>
          <p:cNvPr id="24" name="Picture 4">
            <a:extLst>
              <a:ext uri="{FF2B5EF4-FFF2-40B4-BE49-F238E27FC236}">
                <a16:creationId xmlns:a16="http://schemas.microsoft.com/office/drawing/2014/main" id="{407432C7-7F6E-4EE7-BD5E-9B976C1161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209" y="1189213"/>
            <a:ext cx="3906268" cy="467001"/>
          </a:xfrm>
          <a:prstGeom prst="rect">
            <a:avLst/>
          </a:prstGeom>
        </p:spPr>
      </p:pic>
      <p:pic>
        <p:nvPicPr>
          <p:cNvPr id="25" name="Picture 6">
            <a:extLst>
              <a:ext uri="{FF2B5EF4-FFF2-40B4-BE49-F238E27FC236}">
                <a16:creationId xmlns:a16="http://schemas.microsoft.com/office/drawing/2014/main" id="{697743C7-EB92-4357-9B93-140278D8B4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0160" y="529633"/>
            <a:ext cx="6302546" cy="1741729"/>
          </a:xfrm>
          <a:prstGeom prst="rect">
            <a:avLst/>
          </a:prstGeom>
        </p:spPr>
      </p:pic>
      <p:pic>
        <p:nvPicPr>
          <p:cNvPr id="26" name="Picture 8">
            <a:extLst>
              <a:ext uri="{FF2B5EF4-FFF2-40B4-BE49-F238E27FC236}">
                <a16:creationId xmlns:a16="http://schemas.microsoft.com/office/drawing/2014/main" id="{8DA77D7D-B67D-4E4C-87F0-CA883667BE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0163" y="2536498"/>
            <a:ext cx="6302543" cy="1640040"/>
          </a:xfrm>
          <a:prstGeom prst="rect">
            <a:avLst/>
          </a:prstGeom>
        </p:spPr>
      </p:pic>
      <p:pic>
        <p:nvPicPr>
          <p:cNvPr id="27" name="Picture 10">
            <a:extLst>
              <a:ext uri="{FF2B5EF4-FFF2-40B4-BE49-F238E27FC236}">
                <a16:creationId xmlns:a16="http://schemas.microsoft.com/office/drawing/2014/main" id="{1CA5C901-D1C8-4590-9D29-312EA001CB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0160" y="4589755"/>
            <a:ext cx="6302546" cy="1830615"/>
          </a:xfrm>
          <a:prstGeom prst="rect">
            <a:avLst/>
          </a:prstGeom>
        </p:spPr>
      </p:pic>
      <p:pic>
        <p:nvPicPr>
          <p:cNvPr id="28" name="Picture 3">
            <a:extLst>
              <a:ext uri="{FF2B5EF4-FFF2-40B4-BE49-F238E27FC236}">
                <a16:creationId xmlns:a16="http://schemas.microsoft.com/office/drawing/2014/main" id="{B3221B02-ED62-4B31-90BD-FC456915D5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5260" y="1949528"/>
            <a:ext cx="4914900" cy="842306"/>
          </a:xfrm>
          <a:prstGeom prst="rect">
            <a:avLst/>
          </a:prstGeom>
        </p:spPr>
      </p:pic>
      <p:pic>
        <p:nvPicPr>
          <p:cNvPr id="29" name="X_[07-06]_kotoba2">
            <a:hlinkClick r:id="" action="ppaction://media"/>
            <a:extLst>
              <a:ext uri="{FF2B5EF4-FFF2-40B4-BE49-F238E27FC236}">
                <a16:creationId xmlns:a16="http://schemas.microsoft.com/office/drawing/2014/main" id="{9A376767-C160-4B6A-BBFF-DDE0328BE2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95884" y="2425711"/>
            <a:ext cx="487363" cy="487363"/>
          </a:xfrm>
          <a:prstGeom prst="rect">
            <a:avLst/>
          </a:prstGeom>
        </p:spPr>
      </p:pic>
      <p:sp>
        <p:nvSpPr>
          <p:cNvPr id="30" name="TextBox 7">
            <a:extLst>
              <a:ext uri="{FF2B5EF4-FFF2-40B4-BE49-F238E27FC236}">
                <a16:creationId xmlns:a16="http://schemas.microsoft.com/office/drawing/2014/main" id="{0775C07B-0A58-4A65-A88D-EC1071F0DAA7}"/>
              </a:ext>
            </a:extLst>
          </p:cNvPr>
          <p:cNvSpPr txBox="1"/>
          <p:nvPr/>
        </p:nvSpPr>
        <p:spPr>
          <a:xfrm>
            <a:off x="650604" y="2955016"/>
            <a:ext cx="214486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   )</a:t>
            </a:r>
          </a:p>
          <a:p>
            <a:endParaRPr lang="en-US" sz="2000" dirty="0"/>
          </a:p>
          <a:p>
            <a:r>
              <a:rPr lang="en-US" sz="2000" dirty="0"/>
              <a:t>2.(           )</a:t>
            </a:r>
          </a:p>
          <a:p>
            <a:endParaRPr lang="en-US" sz="2000" dirty="0"/>
          </a:p>
          <a:p>
            <a:r>
              <a:rPr lang="en-US" sz="2000" dirty="0"/>
              <a:t>3.(           )</a:t>
            </a:r>
          </a:p>
          <a:p>
            <a:endParaRPr lang="en-US" sz="2000" dirty="0"/>
          </a:p>
          <a:p>
            <a:r>
              <a:rPr lang="en-US" sz="2000" dirty="0"/>
              <a:t>4.(           )/(           )</a:t>
            </a:r>
          </a:p>
          <a:p>
            <a:endParaRPr lang="en-US" sz="2000" dirty="0"/>
          </a:p>
        </p:txBody>
      </p:sp>
      <p:sp>
        <p:nvSpPr>
          <p:cNvPr id="31" name="TextBox 13">
            <a:extLst>
              <a:ext uri="{FF2B5EF4-FFF2-40B4-BE49-F238E27FC236}">
                <a16:creationId xmlns:a16="http://schemas.microsoft.com/office/drawing/2014/main" id="{15C4609B-3EA0-47A3-8703-173DA1D07052}"/>
              </a:ext>
            </a:extLst>
          </p:cNvPr>
          <p:cNvSpPr txBox="1"/>
          <p:nvPr/>
        </p:nvSpPr>
        <p:spPr>
          <a:xfrm>
            <a:off x="2872710" y="2955016"/>
            <a:ext cx="23029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5.(           )/(           )</a:t>
            </a:r>
          </a:p>
          <a:p>
            <a:endParaRPr lang="en-US" sz="2000" dirty="0"/>
          </a:p>
          <a:p>
            <a:r>
              <a:rPr lang="en-US" sz="2000" dirty="0"/>
              <a:t>6.(           )/(           )</a:t>
            </a:r>
          </a:p>
          <a:p>
            <a:endParaRPr lang="en-US" sz="2000" dirty="0"/>
          </a:p>
          <a:p>
            <a:r>
              <a:rPr lang="en-US" sz="2000" dirty="0"/>
              <a:t>7.(           )/(           )</a:t>
            </a:r>
          </a:p>
          <a:p>
            <a:endParaRPr lang="en-US" sz="2000" dirty="0"/>
          </a:p>
          <a:p>
            <a:r>
              <a:rPr lang="en-US" sz="2000" dirty="0"/>
              <a:t>8.(           )</a:t>
            </a:r>
          </a:p>
        </p:txBody>
      </p:sp>
      <p:sp>
        <p:nvSpPr>
          <p:cNvPr id="32" name="TextBox 12">
            <a:extLst>
              <a:ext uri="{FF2B5EF4-FFF2-40B4-BE49-F238E27FC236}">
                <a16:creationId xmlns:a16="http://schemas.microsoft.com/office/drawing/2014/main" id="{E51C7DBB-1915-4099-B647-53DC638F6314}"/>
              </a:ext>
            </a:extLst>
          </p:cNvPr>
          <p:cNvSpPr txBox="1"/>
          <p:nvPr/>
        </p:nvSpPr>
        <p:spPr>
          <a:xfrm>
            <a:off x="1047113" y="2844225"/>
            <a:ext cx="641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33" name="TextBox 14">
            <a:extLst>
              <a:ext uri="{FF2B5EF4-FFF2-40B4-BE49-F238E27FC236}">
                <a16:creationId xmlns:a16="http://schemas.microsoft.com/office/drawing/2014/main" id="{A43C3C05-60E1-4FDB-A0F7-DF0896629F1F}"/>
              </a:ext>
            </a:extLst>
          </p:cNvPr>
          <p:cNvSpPr txBox="1"/>
          <p:nvPr/>
        </p:nvSpPr>
        <p:spPr>
          <a:xfrm>
            <a:off x="1047113" y="3429000"/>
            <a:ext cx="641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j</a:t>
            </a:r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8BFE6475-FF28-4B20-860D-B06209048B92}"/>
              </a:ext>
            </a:extLst>
          </p:cNvPr>
          <p:cNvSpPr txBox="1"/>
          <p:nvPr/>
        </p:nvSpPr>
        <p:spPr>
          <a:xfrm>
            <a:off x="1047113" y="4078400"/>
            <a:ext cx="641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5" name="TextBox 16">
            <a:extLst>
              <a:ext uri="{FF2B5EF4-FFF2-40B4-BE49-F238E27FC236}">
                <a16:creationId xmlns:a16="http://schemas.microsoft.com/office/drawing/2014/main" id="{B068EBAE-1F3E-4E6F-A23C-8E14A445A40E}"/>
              </a:ext>
            </a:extLst>
          </p:cNvPr>
          <p:cNvSpPr txBox="1"/>
          <p:nvPr/>
        </p:nvSpPr>
        <p:spPr>
          <a:xfrm>
            <a:off x="1047113" y="4664711"/>
            <a:ext cx="641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36" name="TextBox 17">
            <a:extLst>
              <a:ext uri="{FF2B5EF4-FFF2-40B4-BE49-F238E27FC236}">
                <a16:creationId xmlns:a16="http://schemas.microsoft.com/office/drawing/2014/main" id="{6F967E2D-18D8-4799-9335-88B4797A450E}"/>
              </a:ext>
            </a:extLst>
          </p:cNvPr>
          <p:cNvSpPr txBox="1"/>
          <p:nvPr/>
        </p:nvSpPr>
        <p:spPr>
          <a:xfrm>
            <a:off x="1910938" y="4664711"/>
            <a:ext cx="641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37" name="TextBox 18">
            <a:extLst>
              <a:ext uri="{FF2B5EF4-FFF2-40B4-BE49-F238E27FC236}">
                <a16:creationId xmlns:a16="http://schemas.microsoft.com/office/drawing/2014/main" id="{7A2C5E6B-4D95-436D-BBC3-863FD121B380}"/>
              </a:ext>
            </a:extLst>
          </p:cNvPr>
          <p:cNvSpPr txBox="1"/>
          <p:nvPr/>
        </p:nvSpPr>
        <p:spPr>
          <a:xfrm>
            <a:off x="3189406" y="2844224"/>
            <a:ext cx="641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38" name="TextBox 19">
            <a:extLst>
              <a:ext uri="{FF2B5EF4-FFF2-40B4-BE49-F238E27FC236}">
                <a16:creationId xmlns:a16="http://schemas.microsoft.com/office/drawing/2014/main" id="{022F2110-C40D-494F-B78C-5E934E382B26}"/>
              </a:ext>
            </a:extLst>
          </p:cNvPr>
          <p:cNvSpPr txBox="1"/>
          <p:nvPr/>
        </p:nvSpPr>
        <p:spPr>
          <a:xfrm>
            <a:off x="4147282" y="2844224"/>
            <a:ext cx="641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A13E79A9-5EFC-488A-BDDC-DF86D2B8FEB4}"/>
              </a:ext>
            </a:extLst>
          </p:cNvPr>
          <p:cNvSpPr txBox="1"/>
          <p:nvPr/>
        </p:nvSpPr>
        <p:spPr>
          <a:xfrm>
            <a:off x="3189406" y="3429000"/>
            <a:ext cx="641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40" name="TextBox 21">
            <a:extLst>
              <a:ext uri="{FF2B5EF4-FFF2-40B4-BE49-F238E27FC236}">
                <a16:creationId xmlns:a16="http://schemas.microsoft.com/office/drawing/2014/main" id="{C7D43C25-9A69-458C-BE76-9E3923098B96}"/>
              </a:ext>
            </a:extLst>
          </p:cNvPr>
          <p:cNvSpPr txBox="1"/>
          <p:nvPr/>
        </p:nvSpPr>
        <p:spPr>
          <a:xfrm>
            <a:off x="4147282" y="3429000"/>
            <a:ext cx="641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41" name="TextBox 22">
            <a:extLst>
              <a:ext uri="{FF2B5EF4-FFF2-40B4-BE49-F238E27FC236}">
                <a16:creationId xmlns:a16="http://schemas.microsoft.com/office/drawing/2014/main" id="{BCD81388-DDF6-49F2-99D3-82EA797A7F3B}"/>
              </a:ext>
            </a:extLst>
          </p:cNvPr>
          <p:cNvSpPr txBox="1"/>
          <p:nvPr/>
        </p:nvSpPr>
        <p:spPr>
          <a:xfrm>
            <a:off x="3187870" y="4078400"/>
            <a:ext cx="641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42" name="TextBox 23">
            <a:extLst>
              <a:ext uri="{FF2B5EF4-FFF2-40B4-BE49-F238E27FC236}">
                <a16:creationId xmlns:a16="http://schemas.microsoft.com/office/drawing/2014/main" id="{8762A6BF-4C9B-42E5-8425-7195BEBFD0B3}"/>
              </a:ext>
            </a:extLst>
          </p:cNvPr>
          <p:cNvSpPr txBox="1"/>
          <p:nvPr/>
        </p:nvSpPr>
        <p:spPr>
          <a:xfrm>
            <a:off x="4147282" y="4078400"/>
            <a:ext cx="641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43" name="TextBox 24">
            <a:extLst>
              <a:ext uri="{FF2B5EF4-FFF2-40B4-BE49-F238E27FC236}">
                <a16:creationId xmlns:a16="http://schemas.microsoft.com/office/drawing/2014/main" id="{D2B12094-EA76-4E4B-B04C-8A3534500871}"/>
              </a:ext>
            </a:extLst>
          </p:cNvPr>
          <p:cNvSpPr txBox="1"/>
          <p:nvPr/>
        </p:nvSpPr>
        <p:spPr>
          <a:xfrm>
            <a:off x="3187870" y="4658952"/>
            <a:ext cx="641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105287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48684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88F1964A-F2F5-48E4-822D-D815850A7E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817" y="772456"/>
            <a:ext cx="10905066" cy="201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730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593262-A0A9-4AC4-AA9D-3AAF0DECE5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6009" y="423999"/>
            <a:ext cx="7340173" cy="7832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D70660-7BCD-4EBE-B152-8B09EC8D69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3027" y="1207297"/>
            <a:ext cx="6769628" cy="5190890"/>
          </a:xfrm>
          <a:prstGeom prst="rect">
            <a:avLst/>
          </a:prstGeom>
        </p:spPr>
      </p:pic>
      <p:pic>
        <p:nvPicPr>
          <p:cNvPr id="8" name="X_[07-07]_kiku1">
            <a:hlinkClick r:id="" action="ppaction://media"/>
            <a:extLst>
              <a:ext uri="{FF2B5EF4-FFF2-40B4-BE49-F238E27FC236}">
                <a16:creationId xmlns:a16="http://schemas.microsoft.com/office/drawing/2014/main" id="{BA1B561A-0679-4809-9AF0-366FDD80D4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733144" y="1220275"/>
            <a:ext cx="487363" cy="487363"/>
          </a:xfrm>
          <a:prstGeom prst="rect">
            <a:avLst/>
          </a:prstGeom>
        </p:spPr>
      </p:pic>
      <p:pic>
        <p:nvPicPr>
          <p:cNvPr id="9" name="X_[07-08]_kiku2">
            <a:hlinkClick r:id="" action="ppaction://media"/>
            <a:extLst>
              <a:ext uri="{FF2B5EF4-FFF2-40B4-BE49-F238E27FC236}">
                <a16:creationId xmlns:a16="http://schemas.microsoft.com/office/drawing/2014/main" id="{7324B339-535E-462C-BBE2-7C82B09A3BA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790918" y="12202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03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0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591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A27A95C-A56B-45B3-8833-5D0FFE87AC7D}"/>
              </a:ext>
            </a:extLst>
          </p:cNvPr>
          <p:cNvSpPr/>
          <p:nvPr/>
        </p:nvSpPr>
        <p:spPr>
          <a:xfrm>
            <a:off x="196788" y="153139"/>
            <a:ext cx="11798423" cy="65517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593262-A0A9-4AC4-AA9D-3AAF0DECE5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6009" y="423999"/>
            <a:ext cx="7340173" cy="7832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D70660-7BCD-4EBE-B152-8B09EC8D69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3027" y="1207297"/>
            <a:ext cx="6769628" cy="5190890"/>
          </a:xfrm>
          <a:prstGeom prst="rect">
            <a:avLst/>
          </a:prstGeom>
        </p:spPr>
      </p:pic>
      <p:pic>
        <p:nvPicPr>
          <p:cNvPr id="8" name="X_[07-07]_kiku1">
            <a:hlinkClick r:id="" action="ppaction://media"/>
            <a:extLst>
              <a:ext uri="{FF2B5EF4-FFF2-40B4-BE49-F238E27FC236}">
                <a16:creationId xmlns:a16="http://schemas.microsoft.com/office/drawing/2014/main" id="{BA1B561A-0679-4809-9AF0-366FDD80D4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733143" y="1234475"/>
            <a:ext cx="487363" cy="487363"/>
          </a:xfrm>
          <a:prstGeom prst="rect">
            <a:avLst/>
          </a:prstGeom>
        </p:spPr>
      </p:pic>
      <p:pic>
        <p:nvPicPr>
          <p:cNvPr id="9" name="X_[07-08]_kiku2">
            <a:hlinkClick r:id="" action="ppaction://media"/>
            <a:extLst>
              <a:ext uri="{FF2B5EF4-FFF2-40B4-BE49-F238E27FC236}">
                <a16:creationId xmlns:a16="http://schemas.microsoft.com/office/drawing/2014/main" id="{7324B339-535E-462C-BBE2-7C82B09A3BA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91415" y="1207297"/>
            <a:ext cx="487363" cy="4873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8A8D547-8B3A-46B9-BDD8-075D21C06F83}"/>
              </a:ext>
            </a:extLst>
          </p:cNvPr>
          <p:cNvSpPr txBox="1"/>
          <p:nvPr/>
        </p:nvSpPr>
        <p:spPr>
          <a:xfrm>
            <a:off x="4633691" y="4815067"/>
            <a:ext cx="641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○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8001E3-F085-428A-AD2D-549C4B9C4E39}"/>
              </a:ext>
            </a:extLst>
          </p:cNvPr>
          <p:cNvSpPr txBox="1"/>
          <p:nvPr/>
        </p:nvSpPr>
        <p:spPr>
          <a:xfrm>
            <a:off x="4633691" y="5199236"/>
            <a:ext cx="641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○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07BD02-3BD9-43A1-9BCC-7A55EF202B21}"/>
              </a:ext>
            </a:extLst>
          </p:cNvPr>
          <p:cNvSpPr txBox="1"/>
          <p:nvPr/>
        </p:nvSpPr>
        <p:spPr>
          <a:xfrm>
            <a:off x="4633691" y="5567878"/>
            <a:ext cx="641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×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2DC8D9-BFFC-4F3D-B851-26B88C605606}"/>
              </a:ext>
            </a:extLst>
          </p:cNvPr>
          <p:cNvSpPr txBox="1"/>
          <p:nvPr/>
        </p:nvSpPr>
        <p:spPr>
          <a:xfrm>
            <a:off x="4633691" y="5917071"/>
            <a:ext cx="641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○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895FF0-FE20-4600-B87C-BC06E98A4C5C}"/>
              </a:ext>
            </a:extLst>
          </p:cNvPr>
          <p:cNvSpPr txBox="1"/>
          <p:nvPr/>
        </p:nvSpPr>
        <p:spPr>
          <a:xfrm>
            <a:off x="7626945" y="4809966"/>
            <a:ext cx="641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×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05DAB1-D60E-4FF6-97EC-438031CD48BD}"/>
              </a:ext>
            </a:extLst>
          </p:cNvPr>
          <p:cNvSpPr txBox="1"/>
          <p:nvPr/>
        </p:nvSpPr>
        <p:spPr>
          <a:xfrm>
            <a:off x="7626945" y="5199235"/>
            <a:ext cx="641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○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A38BD1-21A3-4264-9B49-E784E6C3EC9B}"/>
              </a:ext>
            </a:extLst>
          </p:cNvPr>
          <p:cNvSpPr txBox="1"/>
          <p:nvPr/>
        </p:nvSpPr>
        <p:spPr>
          <a:xfrm>
            <a:off x="7626945" y="5567877"/>
            <a:ext cx="641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×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25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450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591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6400255B-6153-4059-AB5E-12266935A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42399"/>
            <a:ext cx="10905066" cy="215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401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79B5BB0-B7D5-4FD5-B9E3-CBAD25D253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4431" y="643466"/>
            <a:ext cx="9363138" cy="5571067"/>
          </a:xfrm>
          <a:prstGeom prst="rect">
            <a:avLst/>
          </a:prstGeom>
        </p:spPr>
      </p:pic>
      <p:pic>
        <p:nvPicPr>
          <p:cNvPr id="4" name="X_[07-07]_kiku1">
            <a:hlinkClick r:id="" action="ppaction://media"/>
            <a:extLst>
              <a:ext uri="{FF2B5EF4-FFF2-40B4-BE49-F238E27FC236}">
                <a16:creationId xmlns:a16="http://schemas.microsoft.com/office/drawing/2014/main" id="{E4DF870A-D3A4-48E9-833F-3F17014221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70142" y="139123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90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539E2446-1C33-417D-A3A7-4E8567B6C9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1166198"/>
            <a:ext cx="10905066" cy="4525603"/>
          </a:xfrm>
          <a:prstGeom prst="rect">
            <a:avLst/>
          </a:prstGeom>
        </p:spPr>
      </p:pic>
      <p:pic>
        <p:nvPicPr>
          <p:cNvPr id="4" name="X_[07-08]_kiku2">
            <a:hlinkClick r:id="" action="ppaction://media"/>
            <a:extLst>
              <a:ext uri="{FF2B5EF4-FFF2-40B4-BE49-F238E27FC236}">
                <a16:creationId xmlns:a16="http://schemas.microsoft.com/office/drawing/2014/main" id="{FEFC6F40-9C87-44A6-BB7D-75A8048FA9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35137" y="204818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61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AC5106-5629-4BE1-AB25-484875A99315}"/>
              </a:ext>
            </a:extLst>
          </p:cNvPr>
          <p:cNvSpPr/>
          <p:nvPr/>
        </p:nvSpPr>
        <p:spPr>
          <a:xfrm>
            <a:off x="1222158" y="914399"/>
            <a:ext cx="9818703" cy="5495277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6B10FF-CB53-4DA9-9AD2-D58110B3ED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0635" y="282711"/>
            <a:ext cx="2231254" cy="10742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6D7283-5AF2-47FE-BA3F-93AA02BD50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6262" y="1315972"/>
            <a:ext cx="5885895" cy="7411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4A39ED1-749C-4ACD-BC61-63ADB0D985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3049" y="2151889"/>
            <a:ext cx="4357927" cy="10141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EBAFF64-9D8E-4F5B-914B-6DA0B21A80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3049" y="3238441"/>
            <a:ext cx="4311068" cy="9204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64A999C-53E4-43AC-ACE0-6D68A55B7C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53049" y="4175409"/>
            <a:ext cx="3380573" cy="9807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571EA44-E644-4CDB-9989-A4A260CA50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3049" y="5172625"/>
            <a:ext cx="2483550" cy="907065"/>
          </a:xfrm>
          <a:prstGeom prst="rect">
            <a:avLst/>
          </a:prstGeom>
        </p:spPr>
      </p:pic>
      <p:pic>
        <p:nvPicPr>
          <p:cNvPr id="19" name="X_[07-09]_katachi">
            <a:hlinkClick r:id="" action="ppaction://media"/>
            <a:extLst>
              <a:ext uri="{FF2B5EF4-FFF2-40B4-BE49-F238E27FC236}">
                <a16:creationId xmlns:a16="http://schemas.microsoft.com/office/drawing/2014/main" id="{8D56A6A3-5D78-4A1A-9B06-C77261B7B5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904301" y="135696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32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9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4D09D8A-264B-4789-986F-1626D776975A}"/>
              </a:ext>
            </a:extLst>
          </p:cNvPr>
          <p:cNvSpPr/>
          <p:nvPr/>
        </p:nvSpPr>
        <p:spPr>
          <a:xfrm>
            <a:off x="196788" y="153139"/>
            <a:ext cx="11798423" cy="65517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AC5106-5629-4BE1-AB25-484875A99315}"/>
              </a:ext>
            </a:extLst>
          </p:cNvPr>
          <p:cNvSpPr/>
          <p:nvPr/>
        </p:nvSpPr>
        <p:spPr>
          <a:xfrm>
            <a:off x="1222158" y="914399"/>
            <a:ext cx="9818703" cy="5495277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6B10FF-CB53-4DA9-9AD2-D58110B3ED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0635" y="282711"/>
            <a:ext cx="2231254" cy="10742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6D7283-5AF2-47FE-BA3F-93AA02BD50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6262" y="1315972"/>
            <a:ext cx="5885895" cy="7411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4A39ED1-749C-4ACD-BC61-63ADB0D985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3049" y="2151889"/>
            <a:ext cx="4357927" cy="10141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EBAFF64-9D8E-4F5B-914B-6DA0B21A80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3049" y="3238441"/>
            <a:ext cx="4311068" cy="9204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64A999C-53E4-43AC-ACE0-6D68A55B7C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53049" y="4175409"/>
            <a:ext cx="3380573" cy="9807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571EA44-E644-4CDB-9989-A4A260CA50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3049" y="5172625"/>
            <a:ext cx="2483550" cy="907065"/>
          </a:xfrm>
          <a:prstGeom prst="rect">
            <a:avLst/>
          </a:prstGeom>
        </p:spPr>
      </p:pic>
      <p:pic>
        <p:nvPicPr>
          <p:cNvPr id="19" name="X_[07-09]_katachi">
            <a:hlinkClick r:id="" action="ppaction://media"/>
            <a:extLst>
              <a:ext uri="{FF2B5EF4-FFF2-40B4-BE49-F238E27FC236}">
                <a16:creationId xmlns:a16="http://schemas.microsoft.com/office/drawing/2014/main" id="{8D56A6A3-5D78-4A1A-9B06-C77261B7B5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904301" y="1356969"/>
            <a:ext cx="487363" cy="48736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CA56C3D-2049-4C11-AE88-2258BB9A5FD8}"/>
              </a:ext>
            </a:extLst>
          </p:cNvPr>
          <p:cNvSpPr txBox="1"/>
          <p:nvPr/>
        </p:nvSpPr>
        <p:spPr>
          <a:xfrm>
            <a:off x="5392188" y="2186122"/>
            <a:ext cx="2082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ありますか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D374A8-B592-44F0-9F23-F013927B95F8}"/>
              </a:ext>
            </a:extLst>
          </p:cNvPr>
          <p:cNvSpPr txBox="1"/>
          <p:nvPr/>
        </p:nvSpPr>
        <p:spPr>
          <a:xfrm>
            <a:off x="3745378" y="2720911"/>
            <a:ext cx="2082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あります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EEA088-C56C-4BBD-9CB8-F2E3F14E378C}"/>
              </a:ext>
            </a:extLst>
          </p:cNvPr>
          <p:cNvSpPr txBox="1"/>
          <p:nvPr/>
        </p:nvSpPr>
        <p:spPr>
          <a:xfrm>
            <a:off x="5377000" y="3194365"/>
            <a:ext cx="2082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ありますか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BBA44E-C917-4C1B-B7C0-401B5EA55522}"/>
              </a:ext>
            </a:extLst>
          </p:cNvPr>
          <p:cNvSpPr txBox="1"/>
          <p:nvPr/>
        </p:nvSpPr>
        <p:spPr>
          <a:xfrm>
            <a:off x="5377000" y="3712454"/>
            <a:ext cx="2082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ありません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92129F1-AD31-47B3-86BC-DD9380BC32E5}"/>
              </a:ext>
            </a:extLst>
          </p:cNvPr>
          <p:cNvSpPr txBox="1"/>
          <p:nvPr/>
        </p:nvSpPr>
        <p:spPr>
          <a:xfrm>
            <a:off x="4728082" y="4665759"/>
            <a:ext cx="2082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ないです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350C016-BA8C-4984-BD8C-407B731396CD}"/>
              </a:ext>
            </a:extLst>
          </p:cNvPr>
          <p:cNvSpPr txBox="1"/>
          <p:nvPr/>
        </p:nvSpPr>
        <p:spPr>
          <a:xfrm>
            <a:off x="3853789" y="5648226"/>
            <a:ext cx="2082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ないです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3849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3" grpId="0"/>
      <p:bldP spid="15" grpId="0"/>
      <p:bldP spid="17" grpId="0"/>
      <p:bldP spid="20" grpId="0"/>
      <p:bldP spid="21" grpId="0"/>
      <p:bldP spid="2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EEEF9E-7D23-40DB-A304-EF26A3F28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509058"/>
            <a:ext cx="10905066" cy="136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1885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F31A21-BFE7-4801-B82B-FBEA9D330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20" y="231929"/>
            <a:ext cx="11548959" cy="63941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03CEA1-A5E6-4CBD-B3B1-592D8BBF1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776" y="501646"/>
            <a:ext cx="2966533" cy="11346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A2F8F1-2E75-4B98-BB95-34947C49E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1515" y="1636311"/>
            <a:ext cx="7536465" cy="28177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8CC935-7CC7-4BC1-8BA9-1B4FF22610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1515" y="4454059"/>
            <a:ext cx="3972667" cy="19623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7B9D05-1AC7-4985-B877-CC0E9ADB48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3114" y="4454059"/>
            <a:ext cx="3865387" cy="105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6393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85C9A5-AD97-442F-A426-7AFF28CB2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5" y="251419"/>
            <a:ext cx="11641489" cy="63551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0AC360-A83F-4965-A462-6084EE815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5" y="1131664"/>
            <a:ext cx="3151573" cy="8311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6325EE-F16A-469B-A313-172C9DC951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2071" y="2121144"/>
            <a:ext cx="9415723" cy="17102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F62B96-5139-487A-ACCC-73B4EB5537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2071" y="3831410"/>
            <a:ext cx="3157460" cy="23919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6C347C-0691-466D-A333-46C81688A7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093" y="667320"/>
            <a:ext cx="762000" cy="46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422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AC293F-3924-43D2-A5FA-73F950559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562" y="626691"/>
            <a:ext cx="10226926" cy="124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1590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79B5BB0-B7D5-4FD5-B9E3-CBAD25D253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4431" y="643466"/>
            <a:ext cx="9363138" cy="5571067"/>
          </a:xfrm>
          <a:prstGeom prst="rect">
            <a:avLst/>
          </a:prstGeom>
        </p:spPr>
      </p:pic>
      <p:pic>
        <p:nvPicPr>
          <p:cNvPr id="4" name="X_[07-07]_kiku1">
            <a:hlinkClick r:id="" action="ppaction://media"/>
            <a:extLst>
              <a:ext uri="{FF2B5EF4-FFF2-40B4-BE49-F238E27FC236}">
                <a16:creationId xmlns:a16="http://schemas.microsoft.com/office/drawing/2014/main" id="{E4DF870A-D3A4-48E9-833F-3F17014221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70142" y="139123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58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539E2446-1C33-417D-A3A7-4E8567B6C9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861398"/>
            <a:ext cx="10905066" cy="4525603"/>
          </a:xfrm>
          <a:prstGeom prst="rect">
            <a:avLst/>
          </a:prstGeom>
        </p:spPr>
      </p:pic>
      <p:pic>
        <p:nvPicPr>
          <p:cNvPr id="4" name="X_[07-08]_kiku2">
            <a:hlinkClick r:id="" action="ppaction://media"/>
            <a:extLst>
              <a:ext uri="{FF2B5EF4-FFF2-40B4-BE49-F238E27FC236}">
                <a16:creationId xmlns:a16="http://schemas.microsoft.com/office/drawing/2014/main" id="{FEFC6F40-9C87-44A6-BB7D-75A8048FA9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44662" y="156624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311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223658-6861-4C99-9363-41B29C5CFA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0378" y="690248"/>
            <a:ext cx="4772982" cy="8603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136455-604E-4151-B77B-E42FC8FD15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3789" y="3072103"/>
            <a:ext cx="9677183" cy="29082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9A9C85-9832-4CA6-8E95-03816B4DBF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0378" y="1550555"/>
            <a:ext cx="5991225" cy="871788"/>
          </a:xfrm>
          <a:prstGeom prst="rect">
            <a:avLst/>
          </a:prstGeom>
        </p:spPr>
      </p:pic>
      <p:pic>
        <p:nvPicPr>
          <p:cNvPr id="8" name="X_[07-10]_hanasu1">
            <a:hlinkClick r:id="" action="ppaction://media"/>
            <a:extLst>
              <a:ext uri="{FF2B5EF4-FFF2-40B4-BE49-F238E27FC236}">
                <a16:creationId xmlns:a16="http://schemas.microsoft.com/office/drawing/2014/main" id="{5D00D0E2-0082-41C7-996D-365F12DCF4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87440" y="2127516"/>
            <a:ext cx="487363" cy="487363"/>
          </a:xfrm>
          <a:prstGeom prst="rect">
            <a:avLst/>
          </a:prstGeom>
        </p:spPr>
      </p:pic>
      <p:pic>
        <p:nvPicPr>
          <p:cNvPr id="9" name="X_[07-11]_hanasu2">
            <a:hlinkClick r:id="" action="ppaction://media"/>
            <a:extLst>
              <a:ext uri="{FF2B5EF4-FFF2-40B4-BE49-F238E27FC236}">
                <a16:creationId xmlns:a16="http://schemas.microsoft.com/office/drawing/2014/main" id="{0E703A3D-6014-4847-87B7-0532F21E4EA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238169" y="1351672"/>
            <a:ext cx="487363" cy="487363"/>
          </a:xfrm>
          <a:prstGeom prst="rect">
            <a:avLst/>
          </a:prstGeom>
        </p:spPr>
      </p:pic>
      <p:pic>
        <p:nvPicPr>
          <p:cNvPr id="10" name="X_[07-12]_hanasu3">
            <a:hlinkClick r:id="" action="ppaction://media"/>
            <a:extLst>
              <a:ext uri="{FF2B5EF4-FFF2-40B4-BE49-F238E27FC236}">
                <a16:creationId xmlns:a16="http://schemas.microsoft.com/office/drawing/2014/main" id="{4EE6025B-6768-4EDF-A7BE-5F161EA8413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17275" y="17427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92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4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5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79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0373A4-EEC0-4D51-BBD1-270E0A0662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702" y="1718349"/>
            <a:ext cx="6554620" cy="713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223658-6861-4C99-9363-41B29C5CFA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702" y="814536"/>
            <a:ext cx="4772982" cy="8603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136455-604E-4151-B77B-E42FC8FD15A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55113" y="3196391"/>
            <a:ext cx="9677183" cy="2908287"/>
          </a:xfrm>
          <a:prstGeom prst="rect">
            <a:avLst/>
          </a:prstGeom>
        </p:spPr>
      </p:pic>
      <p:pic>
        <p:nvPicPr>
          <p:cNvPr id="8" name="X_[07-10]_hanasu1">
            <a:hlinkClick r:id="" action="ppaction://media"/>
            <a:extLst>
              <a:ext uri="{FF2B5EF4-FFF2-40B4-BE49-F238E27FC236}">
                <a16:creationId xmlns:a16="http://schemas.microsoft.com/office/drawing/2014/main" id="{5D00D0E2-0082-41C7-996D-365F12DCF4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00913" y="2439610"/>
            <a:ext cx="487363" cy="487363"/>
          </a:xfrm>
          <a:prstGeom prst="rect">
            <a:avLst/>
          </a:prstGeom>
        </p:spPr>
      </p:pic>
      <p:pic>
        <p:nvPicPr>
          <p:cNvPr id="9" name="X_[07-11]_hanasu2">
            <a:hlinkClick r:id="" action="ppaction://media"/>
            <a:extLst>
              <a:ext uri="{FF2B5EF4-FFF2-40B4-BE49-F238E27FC236}">
                <a16:creationId xmlns:a16="http://schemas.microsoft.com/office/drawing/2014/main" id="{0E703A3D-6014-4847-87B7-0532F21E4EA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608637" y="1209233"/>
            <a:ext cx="487363" cy="487363"/>
          </a:xfrm>
          <a:prstGeom prst="rect">
            <a:avLst/>
          </a:prstGeom>
        </p:spPr>
      </p:pic>
      <p:pic>
        <p:nvPicPr>
          <p:cNvPr id="10" name="X_[07-12]_hanasu3">
            <a:hlinkClick r:id="" action="ppaction://media"/>
            <a:extLst>
              <a:ext uri="{FF2B5EF4-FFF2-40B4-BE49-F238E27FC236}">
                <a16:creationId xmlns:a16="http://schemas.microsoft.com/office/drawing/2014/main" id="{4EE6025B-6768-4EDF-A7BE-5F161EA8413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50329" y="2089771"/>
            <a:ext cx="487363" cy="48736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30997AA-6619-499A-867E-8057A71227B3}"/>
              </a:ext>
            </a:extLst>
          </p:cNvPr>
          <p:cNvSpPr/>
          <p:nvPr/>
        </p:nvSpPr>
        <p:spPr>
          <a:xfrm>
            <a:off x="7547406" y="586584"/>
            <a:ext cx="4103035" cy="2316751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E2DD934-21E7-49D6-9C1E-1CCB23A5E74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36257" y="882123"/>
            <a:ext cx="3719602" cy="183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0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4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5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79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223658-6861-4C99-9363-41B29C5CF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428" y="766448"/>
            <a:ext cx="4772982" cy="8603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136455-604E-4151-B77B-E42FC8FD1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458" y="2776828"/>
            <a:ext cx="10347115" cy="31096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6F60D3-5F5B-4E84-A298-847119B340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428" y="1626755"/>
            <a:ext cx="4113261" cy="76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357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223658-6861-4C99-9363-41B29C5CF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06" y="314337"/>
            <a:ext cx="4772982" cy="8603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136455-604E-4151-B77B-E42FC8FD1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897" y="3320339"/>
            <a:ext cx="5848620" cy="17576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6F60D3-5F5B-4E84-A298-847119B340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06" y="1174644"/>
            <a:ext cx="4113261" cy="7640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B7E516-0679-461E-B50C-E09AA21158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618893"/>
            <a:ext cx="5750166" cy="15890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20B438-ECCB-47BE-AF38-362AB5E91F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3" y="2603377"/>
            <a:ext cx="5750163" cy="1496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57547C-FD4B-48F6-A9BE-49BE7E013B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4495084"/>
            <a:ext cx="5750166" cy="167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9633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223658-6861-4C99-9363-41B29C5CF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92" y="557059"/>
            <a:ext cx="4772982" cy="8603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136455-604E-4151-B77B-E42FC8FD1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602" y="3686175"/>
            <a:ext cx="8270773" cy="24856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CAB9BD-0888-4C6F-8879-062DF0243B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249" y="1307162"/>
            <a:ext cx="9696450" cy="237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9338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9B95DA-6431-4514-9CB0-A24E5BEA0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5494" y="643466"/>
            <a:ext cx="8441011" cy="557106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44EFBB0-A3C6-4FD1-82BF-F5063E5B4D8D}"/>
              </a:ext>
            </a:extLst>
          </p:cNvPr>
          <p:cNvSpPr/>
          <p:nvPr/>
        </p:nvSpPr>
        <p:spPr>
          <a:xfrm>
            <a:off x="1875494" y="2006353"/>
            <a:ext cx="8441012" cy="754602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957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E9BDBC1D-AFDE-417A-8EAB-241321D48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067" y="599693"/>
            <a:ext cx="10905066" cy="196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1382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E35312-B8E2-4D3B-884F-A17D25F2D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70" y="461490"/>
            <a:ext cx="2159953" cy="7112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24E96B-A8B4-4BF9-B26E-EBD099A884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385" y="1172694"/>
            <a:ext cx="2800876" cy="512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317A04-B7E8-4B05-B946-E9B603D694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4668" y="380478"/>
            <a:ext cx="6807782" cy="17934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E479BB-1CB3-40C5-AA11-A9863F2901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4668" y="2278813"/>
            <a:ext cx="6807782" cy="17893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991606D-10E3-4CE8-8E98-06A590CF61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4668" y="4173005"/>
            <a:ext cx="3358711" cy="17555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828A66C-72C1-4503-B72D-616666C43E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9885" y="1883898"/>
            <a:ext cx="4383615" cy="2324900"/>
          </a:xfrm>
          <a:prstGeom prst="rect">
            <a:avLst/>
          </a:prstGeom>
        </p:spPr>
      </p:pic>
      <p:pic>
        <p:nvPicPr>
          <p:cNvPr id="14" name="X_[07-13]_kotoba1">
            <a:hlinkClick r:id="" action="ppaction://media"/>
            <a:extLst>
              <a:ext uri="{FF2B5EF4-FFF2-40B4-BE49-F238E27FC236}">
                <a16:creationId xmlns:a16="http://schemas.microsoft.com/office/drawing/2014/main" id="{81B65976-9F43-4018-B108-A2E69E1ABB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821898" y="1396860"/>
            <a:ext cx="487363" cy="487363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CB150E0-1E5F-4600-B84A-E55D195CAD43}"/>
              </a:ext>
            </a:extLst>
          </p:cNvPr>
          <p:cNvSpPr/>
          <p:nvPr/>
        </p:nvSpPr>
        <p:spPr>
          <a:xfrm>
            <a:off x="329352" y="1883898"/>
            <a:ext cx="4304679" cy="7979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56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42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B9CC9E-A3C2-4636-866B-ABE505132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707" y="433844"/>
            <a:ext cx="2159953" cy="7112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F6CB85-8A63-4E2A-90E0-D4DF29BBC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707" y="1145048"/>
            <a:ext cx="2800876" cy="5127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2F5A05-58AC-4932-9C0B-A3C4C5E8CF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126" y="1942947"/>
            <a:ext cx="9945748" cy="26201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AAE482-BD30-4EBF-959E-AADDB9A5147D}"/>
              </a:ext>
            </a:extLst>
          </p:cNvPr>
          <p:cNvSpPr txBox="1"/>
          <p:nvPr/>
        </p:nvSpPr>
        <p:spPr>
          <a:xfrm>
            <a:off x="1253066" y="4848258"/>
            <a:ext cx="12538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ទូលាយ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E63C65-FB59-45B3-86F7-070A3EA954BB}"/>
              </a:ext>
            </a:extLst>
          </p:cNvPr>
          <p:cNvSpPr txBox="1"/>
          <p:nvPr/>
        </p:nvSpPr>
        <p:spPr>
          <a:xfrm>
            <a:off x="3642065" y="4848258"/>
            <a:ext cx="16312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ចង្អៀត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47E4D4-0294-472D-9690-0D76EBBD0B36}"/>
              </a:ext>
            </a:extLst>
          </p:cNvPr>
          <p:cNvSpPr txBox="1"/>
          <p:nvPr/>
        </p:nvSpPr>
        <p:spPr>
          <a:xfrm>
            <a:off x="6199575" y="4849308"/>
            <a:ext cx="15683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ធំ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623494-656A-4331-92DA-3ED9FC217738}"/>
              </a:ext>
            </a:extLst>
          </p:cNvPr>
          <p:cNvSpPr txBox="1"/>
          <p:nvPr/>
        </p:nvSpPr>
        <p:spPr>
          <a:xfrm>
            <a:off x="8970310" y="4848258"/>
            <a:ext cx="12140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តូច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9773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B9CC9E-A3C2-4636-866B-ABE505132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707" y="433844"/>
            <a:ext cx="2159953" cy="7112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F6CB85-8A63-4E2A-90E0-D4DF29BBC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707" y="1145048"/>
            <a:ext cx="2800876" cy="5127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87F3C3-12CB-4D8F-BA75-C4C8A9B35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942" y="1953907"/>
            <a:ext cx="10310116" cy="27098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0D40E6-BBB2-423B-90DD-94A13617E3E1}"/>
              </a:ext>
            </a:extLst>
          </p:cNvPr>
          <p:cNvSpPr txBox="1"/>
          <p:nvPr/>
        </p:nvSpPr>
        <p:spPr>
          <a:xfrm>
            <a:off x="1118495" y="4966050"/>
            <a:ext cx="11785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ថ្មី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3C851C-730B-491A-A9CF-11E41C98EBB5}"/>
              </a:ext>
            </a:extLst>
          </p:cNvPr>
          <p:cNvSpPr txBox="1"/>
          <p:nvPr/>
        </p:nvSpPr>
        <p:spPr>
          <a:xfrm>
            <a:off x="3659819" y="4966050"/>
            <a:ext cx="15602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ចាស់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86D025-7113-42CE-8F19-45EFBC1704EB}"/>
              </a:ext>
            </a:extLst>
          </p:cNvPr>
          <p:cNvSpPr txBox="1"/>
          <p:nvPr/>
        </p:nvSpPr>
        <p:spPr>
          <a:xfrm>
            <a:off x="6320206" y="4972205"/>
            <a:ext cx="15602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ស្ងៀមស្ងាត់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221FF6-B05E-47F8-AA36-731329DFA810}"/>
              </a:ext>
            </a:extLst>
          </p:cNvPr>
          <p:cNvSpPr txBox="1"/>
          <p:nvPr/>
        </p:nvSpPr>
        <p:spPr>
          <a:xfrm>
            <a:off x="8980594" y="4972205"/>
            <a:ext cx="2270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មានសំឡេងថ្លង់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7329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B9CC9E-A3C2-4636-866B-ABE505132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707" y="433844"/>
            <a:ext cx="2159953" cy="7112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F6CB85-8A63-4E2A-90E0-D4DF29BBC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707" y="1145048"/>
            <a:ext cx="2800876" cy="5127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503545-AF68-4515-9569-F48F7393D4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5610" y="2001892"/>
            <a:ext cx="5460780" cy="28542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B13134-E546-47F7-8177-BCD2873F36A6}"/>
              </a:ext>
            </a:extLst>
          </p:cNvPr>
          <p:cNvSpPr txBox="1"/>
          <p:nvPr/>
        </p:nvSpPr>
        <p:spPr>
          <a:xfrm>
            <a:off x="3606554" y="5015523"/>
            <a:ext cx="17555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ស្អាត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87BD78-E8CB-4EE2-9151-3FA1F85651D1}"/>
              </a:ext>
            </a:extLst>
          </p:cNvPr>
          <p:cNvSpPr txBox="1"/>
          <p:nvPr/>
        </p:nvSpPr>
        <p:spPr>
          <a:xfrm>
            <a:off x="6323121" y="5015523"/>
            <a:ext cx="14093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កខ្វក់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2275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E35312-B8E2-4D3B-884F-A17D25F2D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385" y="525267"/>
            <a:ext cx="2159953" cy="7112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24E96B-A8B4-4BF9-B26E-EBD099A884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83" y="1316662"/>
            <a:ext cx="2800876" cy="512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317A04-B7E8-4B05-B946-E9B603D694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4668" y="380478"/>
            <a:ext cx="6807782" cy="17934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E479BB-1CB3-40C5-AA11-A9863F2901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4668" y="2278813"/>
            <a:ext cx="6807782" cy="17893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991606D-10E3-4CE8-8E98-06A590CF61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4668" y="4173005"/>
            <a:ext cx="3358711" cy="17555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828A66C-72C1-4503-B72D-616666C43E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9871" y="2195159"/>
            <a:ext cx="4383615" cy="2324900"/>
          </a:xfrm>
          <a:prstGeom prst="rect">
            <a:avLst/>
          </a:prstGeom>
        </p:spPr>
      </p:pic>
      <p:pic>
        <p:nvPicPr>
          <p:cNvPr id="14" name="X_[07-13]_kotoba1">
            <a:hlinkClick r:id="" action="ppaction://media"/>
            <a:extLst>
              <a:ext uri="{FF2B5EF4-FFF2-40B4-BE49-F238E27FC236}">
                <a16:creationId xmlns:a16="http://schemas.microsoft.com/office/drawing/2014/main" id="{81B65976-9F43-4018-B108-A2E69E1ABB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399289" y="3113926"/>
            <a:ext cx="487363" cy="487363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CB150E0-1E5F-4600-B84A-E55D195CAD43}"/>
              </a:ext>
            </a:extLst>
          </p:cNvPr>
          <p:cNvSpPr/>
          <p:nvPr/>
        </p:nvSpPr>
        <p:spPr>
          <a:xfrm>
            <a:off x="369871" y="2944797"/>
            <a:ext cx="3851918" cy="82562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7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42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E35312-B8E2-4D3B-884F-A17D25F2D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73" y="80651"/>
            <a:ext cx="2159953" cy="7112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24E96B-A8B4-4BF9-B26E-EBD099A884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119" y="791855"/>
            <a:ext cx="2800876" cy="512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317A04-B7E8-4B05-B946-E9B603D694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4668" y="380478"/>
            <a:ext cx="6807782" cy="17934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E479BB-1CB3-40C5-AA11-A9863F2901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4668" y="2278813"/>
            <a:ext cx="6807782" cy="17893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991606D-10E3-4CE8-8E98-06A590CF61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4668" y="4173005"/>
            <a:ext cx="3358711" cy="17555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828A66C-72C1-4503-B72D-616666C43E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4244" y="1543305"/>
            <a:ext cx="4383615" cy="2324900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CB150E0-1E5F-4600-B84A-E55D195CAD43}"/>
              </a:ext>
            </a:extLst>
          </p:cNvPr>
          <p:cNvSpPr/>
          <p:nvPr/>
        </p:nvSpPr>
        <p:spPr>
          <a:xfrm>
            <a:off x="284244" y="3110274"/>
            <a:ext cx="4535498" cy="75793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X_[07-14]_kotoba2">
            <a:hlinkClick r:id="" action="ppaction://media"/>
            <a:extLst>
              <a:ext uri="{FF2B5EF4-FFF2-40B4-BE49-F238E27FC236}">
                <a16:creationId xmlns:a16="http://schemas.microsoft.com/office/drawing/2014/main" id="{311F5475-3D87-4AC6-9C71-F898653BCE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012756" y="3489239"/>
            <a:ext cx="487363" cy="4873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1D75B25-9C82-474E-BF79-B232B80D5CE6}"/>
              </a:ext>
            </a:extLst>
          </p:cNvPr>
          <p:cNvSpPr txBox="1"/>
          <p:nvPr/>
        </p:nvSpPr>
        <p:spPr>
          <a:xfrm>
            <a:off x="932130" y="3972980"/>
            <a:ext cx="14947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   )</a:t>
            </a:r>
          </a:p>
          <a:p>
            <a:endParaRPr lang="en-US" sz="2000" dirty="0"/>
          </a:p>
          <a:p>
            <a:r>
              <a:rPr lang="en-US" sz="2000" dirty="0"/>
              <a:t>2.(           )</a:t>
            </a:r>
          </a:p>
          <a:p>
            <a:endParaRPr lang="en-US" sz="2000" dirty="0"/>
          </a:p>
          <a:p>
            <a:r>
              <a:rPr lang="en-US" sz="2000" dirty="0"/>
              <a:t>3.(           )</a:t>
            </a:r>
          </a:p>
          <a:p>
            <a:endParaRPr lang="en-US" sz="2000" dirty="0"/>
          </a:p>
          <a:p>
            <a:r>
              <a:rPr lang="en-US" sz="2000" dirty="0"/>
              <a:t>4.(           )</a:t>
            </a:r>
          </a:p>
          <a:p>
            <a:endParaRPr lang="en-US" sz="2000" dirty="0"/>
          </a:p>
          <a:p>
            <a:r>
              <a:rPr lang="en-US" sz="2000" dirty="0"/>
              <a:t>5.(           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E50627-46E0-4F06-8686-8663A3DA22AE}"/>
              </a:ext>
            </a:extLst>
          </p:cNvPr>
          <p:cNvSpPr txBox="1"/>
          <p:nvPr/>
        </p:nvSpPr>
        <p:spPr>
          <a:xfrm>
            <a:off x="2739462" y="3972980"/>
            <a:ext cx="14947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6.  (           )</a:t>
            </a:r>
          </a:p>
          <a:p>
            <a:endParaRPr lang="en-US" sz="2000" dirty="0"/>
          </a:p>
          <a:p>
            <a:r>
              <a:rPr lang="en-US" sz="2000" dirty="0"/>
              <a:t>7.  (           )</a:t>
            </a:r>
          </a:p>
          <a:p>
            <a:endParaRPr lang="en-US" sz="2000" dirty="0"/>
          </a:p>
          <a:p>
            <a:r>
              <a:rPr lang="en-US" sz="2000" dirty="0"/>
              <a:t>8.  (           )</a:t>
            </a:r>
          </a:p>
          <a:p>
            <a:endParaRPr lang="en-US" sz="2000" dirty="0"/>
          </a:p>
          <a:p>
            <a:r>
              <a:rPr lang="en-US" sz="2000" dirty="0"/>
              <a:t>9.  (           )</a:t>
            </a:r>
          </a:p>
          <a:p>
            <a:endParaRPr lang="en-US" sz="2000" dirty="0"/>
          </a:p>
          <a:p>
            <a:r>
              <a:rPr lang="en-US" sz="2000" dirty="0"/>
              <a:t>10.(           )</a:t>
            </a:r>
          </a:p>
        </p:txBody>
      </p:sp>
    </p:spTree>
    <p:extLst>
      <p:ext uri="{BB962C8B-B14F-4D97-AF65-F5344CB8AC3E}">
        <p14:creationId xmlns:p14="http://schemas.microsoft.com/office/powerpoint/2010/main" val="321744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90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4D09D8A-264B-4789-986F-1626D776975A}"/>
              </a:ext>
            </a:extLst>
          </p:cNvPr>
          <p:cNvSpPr/>
          <p:nvPr/>
        </p:nvSpPr>
        <p:spPr>
          <a:xfrm>
            <a:off x="196788" y="153139"/>
            <a:ext cx="11798423" cy="65517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A05D17C4-5188-4537-A775-AFAB9A7397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431" y="447093"/>
            <a:ext cx="2159953" cy="711204"/>
          </a:xfrm>
          <a:prstGeom prst="rect">
            <a:avLst/>
          </a:prstGeom>
        </p:spPr>
      </p:pic>
      <p:pic>
        <p:nvPicPr>
          <p:cNvPr id="24" name="Picture 4">
            <a:extLst>
              <a:ext uri="{FF2B5EF4-FFF2-40B4-BE49-F238E27FC236}">
                <a16:creationId xmlns:a16="http://schemas.microsoft.com/office/drawing/2014/main" id="{A18BEB32-3AE2-44C8-B72B-DDBBE64C78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431" y="1106700"/>
            <a:ext cx="2800876" cy="512763"/>
          </a:xfrm>
          <a:prstGeom prst="rect">
            <a:avLst/>
          </a:prstGeom>
        </p:spPr>
      </p:pic>
      <p:pic>
        <p:nvPicPr>
          <p:cNvPr id="25" name="Picture 6">
            <a:extLst>
              <a:ext uri="{FF2B5EF4-FFF2-40B4-BE49-F238E27FC236}">
                <a16:creationId xmlns:a16="http://schemas.microsoft.com/office/drawing/2014/main" id="{94C9C816-8B76-4985-9655-CF330D75AE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7429" y="561453"/>
            <a:ext cx="6807782" cy="1793488"/>
          </a:xfrm>
          <a:prstGeom prst="rect">
            <a:avLst/>
          </a:prstGeom>
        </p:spPr>
      </p:pic>
      <p:pic>
        <p:nvPicPr>
          <p:cNvPr id="26" name="Picture 8">
            <a:extLst>
              <a:ext uri="{FF2B5EF4-FFF2-40B4-BE49-F238E27FC236}">
                <a16:creationId xmlns:a16="http://schemas.microsoft.com/office/drawing/2014/main" id="{78D05D33-A0C4-4E44-AC9B-3304291A17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7429" y="2459788"/>
            <a:ext cx="6807782" cy="1789345"/>
          </a:xfrm>
          <a:prstGeom prst="rect">
            <a:avLst/>
          </a:prstGeom>
        </p:spPr>
      </p:pic>
      <p:pic>
        <p:nvPicPr>
          <p:cNvPr id="27" name="Picture 10">
            <a:extLst>
              <a:ext uri="{FF2B5EF4-FFF2-40B4-BE49-F238E27FC236}">
                <a16:creationId xmlns:a16="http://schemas.microsoft.com/office/drawing/2014/main" id="{B9F46BC2-53D2-4DCD-AB70-11032FCAE7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7429" y="4353980"/>
            <a:ext cx="3358711" cy="1755516"/>
          </a:xfrm>
          <a:prstGeom prst="rect">
            <a:avLst/>
          </a:prstGeom>
        </p:spPr>
      </p:pic>
      <p:pic>
        <p:nvPicPr>
          <p:cNvPr id="28" name="Picture 3">
            <a:extLst>
              <a:ext uri="{FF2B5EF4-FFF2-40B4-BE49-F238E27FC236}">
                <a16:creationId xmlns:a16="http://schemas.microsoft.com/office/drawing/2014/main" id="{5E5B8022-9672-40CA-801B-697CB895F1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4455" y="1963448"/>
            <a:ext cx="4714875" cy="782986"/>
          </a:xfrm>
          <a:prstGeom prst="rect">
            <a:avLst/>
          </a:prstGeom>
        </p:spPr>
      </p:pic>
      <p:pic>
        <p:nvPicPr>
          <p:cNvPr id="29" name="X_[07-14]_kotoba2">
            <a:hlinkClick r:id="" action="ppaction://media"/>
            <a:extLst>
              <a:ext uri="{FF2B5EF4-FFF2-40B4-BE49-F238E27FC236}">
                <a16:creationId xmlns:a16="http://schemas.microsoft.com/office/drawing/2014/main" id="{54056C69-965E-4687-9E9C-EF682DEA05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362335" y="1609002"/>
            <a:ext cx="487363" cy="487363"/>
          </a:xfrm>
          <a:prstGeom prst="rect">
            <a:avLst/>
          </a:prstGeom>
        </p:spPr>
      </p:pic>
      <p:sp>
        <p:nvSpPr>
          <p:cNvPr id="30" name="TextBox 11">
            <a:extLst>
              <a:ext uri="{FF2B5EF4-FFF2-40B4-BE49-F238E27FC236}">
                <a16:creationId xmlns:a16="http://schemas.microsoft.com/office/drawing/2014/main" id="{54807B3C-5B4B-4417-9117-90FE39DCF191}"/>
              </a:ext>
            </a:extLst>
          </p:cNvPr>
          <p:cNvSpPr txBox="1"/>
          <p:nvPr/>
        </p:nvSpPr>
        <p:spPr>
          <a:xfrm>
            <a:off x="1078241" y="2937839"/>
            <a:ext cx="14947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   )</a:t>
            </a:r>
          </a:p>
          <a:p>
            <a:endParaRPr lang="en-US" sz="2000" dirty="0"/>
          </a:p>
          <a:p>
            <a:r>
              <a:rPr lang="en-US" sz="2000" dirty="0"/>
              <a:t>2.(           )</a:t>
            </a:r>
          </a:p>
          <a:p>
            <a:endParaRPr lang="en-US" sz="2000" dirty="0"/>
          </a:p>
          <a:p>
            <a:r>
              <a:rPr lang="en-US" sz="2000" dirty="0"/>
              <a:t>3.(           )</a:t>
            </a:r>
          </a:p>
          <a:p>
            <a:endParaRPr lang="en-US" sz="2000" dirty="0"/>
          </a:p>
          <a:p>
            <a:r>
              <a:rPr lang="en-US" sz="2000" dirty="0"/>
              <a:t>4.(           )</a:t>
            </a:r>
          </a:p>
          <a:p>
            <a:endParaRPr lang="en-US" sz="2000" dirty="0"/>
          </a:p>
          <a:p>
            <a:r>
              <a:rPr lang="en-US" sz="2000" dirty="0"/>
              <a:t>5.(           )</a:t>
            </a:r>
          </a:p>
        </p:txBody>
      </p:sp>
      <p:sp>
        <p:nvSpPr>
          <p:cNvPr id="31" name="TextBox 13">
            <a:extLst>
              <a:ext uri="{FF2B5EF4-FFF2-40B4-BE49-F238E27FC236}">
                <a16:creationId xmlns:a16="http://schemas.microsoft.com/office/drawing/2014/main" id="{09D272DA-D957-4440-814E-797B46F927BE}"/>
              </a:ext>
            </a:extLst>
          </p:cNvPr>
          <p:cNvSpPr txBox="1"/>
          <p:nvPr/>
        </p:nvSpPr>
        <p:spPr>
          <a:xfrm>
            <a:off x="2885573" y="2937839"/>
            <a:ext cx="14947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6.  (           )</a:t>
            </a:r>
          </a:p>
          <a:p>
            <a:endParaRPr lang="en-US" sz="2000" dirty="0"/>
          </a:p>
          <a:p>
            <a:r>
              <a:rPr lang="en-US" sz="2000" dirty="0"/>
              <a:t>7.  (           )</a:t>
            </a:r>
          </a:p>
          <a:p>
            <a:endParaRPr lang="en-US" sz="2000" dirty="0"/>
          </a:p>
          <a:p>
            <a:r>
              <a:rPr lang="en-US" sz="2000" dirty="0"/>
              <a:t>8.  (           )</a:t>
            </a:r>
          </a:p>
          <a:p>
            <a:endParaRPr lang="en-US" sz="2000" dirty="0"/>
          </a:p>
          <a:p>
            <a:r>
              <a:rPr lang="en-US" sz="2000" dirty="0"/>
              <a:t>9.  (           )</a:t>
            </a:r>
          </a:p>
          <a:p>
            <a:endParaRPr lang="en-US" sz="2000" dirty="0"/>
          </a:p>
          <a:p>
            <a:r>
              <a:rPr lang="en-US" sz="2000" dirty="0"/>
              <a:t>10.(           )</a:t>
            </a:r>
          </a:p>
        </p:txBody>
      </p:sp>
      <p:sp>
        <p:nvSpPr>
          <p:cNvPr id="32" name="TextBox 12">
            <a:extLst>
              <a:ext uri="{FF2B5EF4-FFF2-40B4-BE49-F238E27FC236}">
                <a16:creationId xmlns:a16="http://schemas.microsoft.com/office/drawing/2014/main" id="{4622C130-F7CC-4EE3-802A-C7D262F9EBF3}"/>
              </a:ext>
            </a:extLst>
          </p:cNvPr>
          <p:cNvSpPr txBox="1"/>
          <p:nvPr/>
        </p:nvSpPr>
        <p:spPr>
          <a:xfrm>
            <a:off x="1328646" y="2780863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33" name="TextBox 14">
            <a:extLst>
              <a:ext uri="{FF2B5EF4-FFF2-40B4-BE49-F238E27FC236}">
                <a16:creationId xmlns:a16="http://schemas.microsoft.com/office/drawing/2014/main" id="{15F522DB-81D4-4F4E-8D1D-55CE7653C769}"/>
              </a:ext>
            </a:extLst>
          </p:cNvPr>
          <p:cNvSpPr txBox="1"/>
          <p:nvPr/>
        </p:nvSpPr>
        <p:spPr>
          <a:xfrm>
            <a:off x="1328646" y="3400067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8B032DB2-4B70-41A8-B356-1E28E696C87E}"/>
              </a:ext>
            </a:extLst>
          </p:cNvPr>
          <p:cNvSpPr txBox="1"/>
          <p:nvPr/>
        </p:nvSpPr>
        <p:spPr>
          <a:xfrm>
            <a:off x="1328646" y="4045888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35" name="TextBox 16">
            <a:extLst>
              <a:ext uri="{FF2B5EF4-FFF2-40B4-BE49-F238E27FC236}">
                <a16:creationId xmlns:a16="http://schemas.microsoft.com/office/drawing/2014/main" id="{330CD0B7-CC20-4ACA-9875-7994CDA77B56}"/>
              </a:ext>
            </a:extLst>
          </p:cNvPr>
          <p:cNvSpPr txBox="1"/>
          <p:nvPr/>
        </p:nvSpPr>
        <p:spPr>
          <a:xfrm>
            <a:off x="1328646" y="4646963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36" name="TextBox 17">
            <a:extLst>
              <a:ext uri="{FF2B5EF4-FFF2-40B4-BE49-F238E27FC236}">
                <a16:creationId xmlns:a16="http://schemas.microsoft.com/office/drawing/2014/main" id="{D026C307-2EDA-4C88-8674-AB4A3F387706}"/>
              </a:ext>
            </a:extLst>
          </p:cNvPr>
          <p:cNvSpPr txBox="1"/>
          <p:nvPr/>
        </p:nvSpPr>
        <p:spPr>
          <a:xfrm>
            <a:off x="1328646" y="5249815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37" name="TextBox 18">
            <a:extLst>
              <a:ext uri="{FF2B5EF4-FFF2-40B4-BE49-F238E27FC236}">
                <a16:creationId xmlns:a16="http://schemas.microsoft.com/office/drawing/2014/main" id="{2D5AD471-DC99-455C-BFB2-90B6A6DF37CE}"/>
              </a:ext>
            </a:extLst>
          </p:cNvPr>
          <p:cNvSpPr txBox="1"/>
          <p:nvPr/>
        </p:nvSpPr>
        <p:spPr>
          <a:xfrm>
            <a:off x="3248488" y="2784568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38" name="TextBox 19">
            <a:extLst>
              <a:ext uri="{FF2B5EF4-FFF2-40B4-BE49-F238E27FC236}">
                <a16:creationId xmlns:a16="http://schemas.microsoft.com/office/drawing/2014/main" id="{7715A6C5-BC2F-4ECE-BC82-C1A6CE702CF8}"/>
              </a:ext>
            </a:extLst>
          </p:cNvPr>
          <p:cNvSpPr txBox="1"/>
          <p:nvPr/>
        </p:nvSpPr>
        <p:spPr>
          <a:xfrm>
            <a:off x="3248377" y="3400066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E50149FF-5598-441E-9B19-100941EF42C9}"/>
              </a:ext>
            </a:extLst>
          </p:cNvPr>
          <p:cNvSpPr txBox="1"/>
          <p:nvPr/>
        </p:nvSpPr>
        <p:spPr>
          <a:xfrm>
            <a:off x="3248376" y="4045888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40" name="TextBox 21">
            <a:extLst>
              <a:ext uri="{FF2B5EF4-FFF2-40B4-BE49-F238E27FC236}">
                <a16:creationId xmlns:a16="http://schemas.microsoft.com/office/drawing/2014/main" id="{7D638C7C-F47E-428F-92D4-F126C859FC69}"/>
              </a:ext>
            </a:extLst>
          </p:cNvPr>
          <p:cNvSpPr txBox="1"/>
          <p:nvPr/>
        </p:nvSpPr>
        <p:spPr>
          <a:xfrm>
            <a:off x="3248375" y="4646962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j</a:t>
            </a:r>
          </a:p>
        </p:txBody>
      </p:sp>
      <p:sp>
        <p:nvSpPr>
          <p:cNvPr id="41" name="TextBox 22">
            <a:extLst>
              <a:ext uri="{FF2B5EF4-FFF2-40B4-BE49-F238E27FC236}">
                <a16:creationId xmlns:a16="http://schemas.microsoft.com/office/drawing/2014/main" id="{DC220295-62D2-41C1-8A5B-70967FE51F0C}"/>
              </a:ext>
            </a:extLst>
          </p:cNvPr>
          <p:cNvSpPr txBox="1"/>
          <p:nvPr/>
        </p:nvSpPr>
        <p:spPr>
          <a:xfrm>
            <a:off x="3248374" y="5245349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274290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5290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FB29DFBE-86C2-483F-B7F4-97ECF4A57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164" y="454450"/>
            <a:ext cx="7235286" cy="222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81933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0294C6-E81D-4331-86DD-35E67E7CD1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641" y="346409"/>
            <a:ext cx="7743640" cy="6601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690CE4-2EB4-4241-993D-F61663799E3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641" y="1490770"/>
            <a:ext cx="5057775" cy="22112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9817E1-FDF9-4CA3-BE81-658202333D9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1" y="1488584"/>
            <a:ext cx="5057775" cy="22155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D98611-D0FA-4E48-AAE9-68851ADC6D2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3641" y="4249790"/>
            <a:ext cx="5057775" cy="22040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17E74B-E28E-4EA2-8FD1-33F72B8864A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96000" y="4244898"/>
            <a:ext cx="5057775" cy="2208917"/>
          </a:xfrm>
          <a:prstGeom prst="rect">
            <a:avLst/>
          </a:prstGeom>
        </p:spPr>
      </p:pic>
      <p:pic>
        <p:nvPicPr>
          <p:cNvPr id="12" name="X_[07-15]_kiku1">
            <a:hlinkClick r:id="" action="ppaction://media"/>
            <a:extLst>
              <a:ext uri="{FF2B5EF4-FFF2-40B4-BE49-F238E27FC236}">
                <a16:creationId xmlns:a16="http://schemas.microsoft.com/office/drawing/2014/main" id="{77922A3B-295B-4BC7-A29F-5A81919CDF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028846" y="1032012"/>
            <a:ext cx="487363" cy="487363"/>
          </a:xfrm>
          <a:prstGeom prst="rect">
            <a:avLst/>
          </a:prstGeom>
        </p:spPr>
      </p:pic>
      <p:pic>
        <p:nvPicPr>
          <p:cNvPr id="13" name="X_[07-16]_kiku2">
            <a:hlinkClick r:id="" action="ppaction://media"/>
            <a:extLst>
              <a:ext uri="{FF2B5EF4-FFF2-40B4-BE49-F238E27FC236}">
                <a16:creationId xmlns:a16="http://schemas.microsoft.com/office/drawing/2014/main" id="{46B7AECC-6FC3-4548-B89D-458438299C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381208" y="1032012"/>
            <a:ext cx="487363" cy="487363"/>
          </a:xfrm>
          <a:prstGeom prst="rect">
            <a:avLst/>
          </a:prstGeom>
        </p:spPr>
      </p:pic>
      <p:pic>
        <p:nvPicPr>
          <p:cNvPr id="14" name="X_[07-17]_kiku3">
            <a:hlinkClick r:id="" action="ppaction://media"/>
            <a:extLst>
              <a:ext uri="{FF2B5EF4-FFF2-40B4-BE49-F238E27FC236}">
                <a16:creationId xmlns:a16="http://schemas.microsoft.com/office/drawing/2014/main" id="{09BA7C51-9AE9-4088-BAE6-C41129D7A64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028846" y="3759754"/>
            <a:ext cx="487363" cy="487363"/>
          </a:xfrm>
          <a:prstGeom prst="rect">
            <a:avLst/>
          </a:prstGeom>
        </p:spPr>
      </p:pic>
      <p:pic>
        <p:nvPicPr>
          <p:cNvPr id="16" name="X_[07-18]_kiku4">
            <a:hlinkClick r:id="" action="ppaction://media"/>
            <a:extLst>
              <a:ext uri="{FF2B5EF4-FFF2-40B4-BE49-F238E27FC236}">
                <a16:creationId xmlns:a16="http://schemas.microsoft.com/office/drawing/2014/main" id="{C3D36990-D8D4-42D8-8446-67EB07D1887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381205" y="375975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43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9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98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709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4E55B6A-DE90-4E25-94B2-F6669CFDB23D}"/>
              </a:ext>
            </a:extLst>
          </p:cNvPr>
          <p:cNvSpPr/>
          <p:nvPr/>
        </p:nvSpPr>
        <p:spPr>
          <a:xfrm>
            <a:off x="196788" y="153139"/>
            <a:ext cx="11798423" cy="65517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0294C6-E81D-4331-86DD-35E67E7CD1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641" y="346409"/>
            <a:ext cx="7743640" cy="6601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690CE4-2EB4-4241-993D-F61663799E3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641" y="1490770"/>
            <a:ext cx="5057775" cy="22112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9817E1-FDF9-4CA3-BE81-658202333D9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1" y="1488584"/>
            <a:ext cx="5057775" cy="22155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D98611-D0FA-4E48-AAE9-68851ADC6D2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3641" y="4249790"/>
            <a:ext cx="5057775" cy="22040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17E74B-E28E-4EA2-8FD1-33F72B8864A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96000" y="4244898"/>
            <a:ext cx="5057775" cy="2208917"/>
          </a:xfrm>
          <a:prstGeom prst="rect">
            <a:avLst/>
          </a:prstGeom>
        </p:spPr>
      </p:pic>
      <p:pic>
        <p:nvPicPr>
          <p:cNvPr id="12" name="X_[07-15]_kiku1">
            <a:hlinkClick r:id="" action="ppaction://media"/>
            <a:extLst>
              <a:ext uri="{FF2B5EF4-FFF2-40B4-BE49-F238E27FC236}">
                <a16:creationId xmlns:a16="http://schemas.microsoft.com/office/drawing/2014/main" id="{77922A3B-295B-4BC7-A29F-5A81919CDF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028846" y="1032012"/>
            <a:ext cx="487363" cy="487363"/>
          </a:xfrm>
          <a:prstGeom prst="rect">
            <a:avLst/>
          </a:prstGeom>
        </p:spPr>
      </p:pic>
      <p:pic>
        <p:nvPicPr>
          <p:cNvPr id="13" name="X_[07-16]_kiku2">
            <a:hlinkClick r:id="" action="ppaction://media"/>
            <a:extLst>
              <a:ext uri="{FF2B5EF4-FFF2-40B4-BE49-F238E27FC236}">
                <a16:creationId xmlns:a16="http://schemas.microsoft.com/office/drawing/2014/main" id="{46B7AECC-6FC3-4548-B89D-458438299C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381208" y="1032012"/>
            <a:ext cx="487363" cy="487363"/>
          </a:xfrm>
          <a:prstGeom prst="rect">
            <a:avLst/>
          </a:prstGeom>
        </p:spPr>
      </p:pic>
      <p:pic>
        <p:nvPicPr>
          <p:cNvPr id="14" name="X_[07-17]_kiku3">
            <a:hlinkClick r:id="" action="ppaction://media"/>
            <a:extLst>
              <a:ext uri="{FF2B5EF4-FFF2-40B4-BE49-F238E27FC236}">
                <a16:creationId xmlns:a16="http://schemas.microsoft.com/office/drawing/2014/main" id="{09BA7C51-9AE9-4088-BAE6-C41129D7A64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028846" y="3759754"/>
            <a:ext cx="487363" cy="487363"/>
          </a:xfrm>
          <a:prstGeom prst="rect">
            <a:avLst/>
          </a:prstGeom>
        </p:spPr>
      </p:pic>
      <p:pic>
        <p:nvPicPr>
          <p:cNvPr id="16" name="X_[07-18]_kiku4">
            <a:hlinkClick r:id="" action="ppaction://media"/>
            <a:extLst>
              <a:ext uri="{FF2B5EF4-FFF2-40B4-BE49-F238E27FC236}">
                <a16:creationId xmlns:a16="http://schemas.microsoft.com/office/drawing/2014/main" id="{C3D36990-D8D4-42D8-8446-67EB07D1887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381205" y="3759754"/>
            <a:ext cx="487363" cy="48736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BB7D2D4-661C-4722-875D-65E6C65D5903}"/>
              </a:ext>
            </a:extLst>
          </p:cNvPr>
          <p:cNvSpPr txBox="1"/>
          <p:nvPr/>
        </p:nvSpPr>
        <p:spPr>
          <a:xfrm>
            <a:off x="3131751" y="1805480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○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BE2C97-0FE4-47EB-A7CC-D54988E96FD4}"/>
              </a:ext>
            </a:extLst>
          </p:cNvPr>
          <p:cNvSpPr txBox="1"/>
          <p:nvPr/>
        </p:nvSpPr>
        <p:spPr>
          <a:xfrm>
            <a:off x="5982875" y="1805480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○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ED70F8-D097-4F4C-85B4-5DA28A84D6F6}"/>
              </a:ext>
            </a:extLst>
          </p:cNvPr>
          <p:cNvSpPr txBox="1"/>
          <p:nvPr/>
        </p:nvSpPr>
        <p:spPr>
          <a:xfrm>
            <a:off x="653767" y="4541281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○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6C6205-6F0F-47D7-983B-D5852099B954}"/>
              </a:ext>
            </a:extLst>
          </p:cNvPr>
          <p:cNvSpPr txBox="1"/>
          <p:nvPr/>
        </p:nvSpPr>
        <p:spPr>
          <a:xfrm>
            <a:off x="8484110" y="4541281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○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996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709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498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8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709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5" grpId="0"/>
      <p:bldP spid="18" grpId="0"/>
      <p:bldP spid="19" grpId="0"/>
      <p:bldP spid="2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278D795-9C91-4396-8D69-15BA07CBA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792" y="739394"/>
            <a:ext cx="10905066" cy="400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0364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9CB5D0B8-1B84-4D2A-A9A4-1C2C06D216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1813" y="643466"/>
            <a:ext cx="9208373" cy="5571067"/>
          </a:xfrm>
          <a:prstGeom prst="rect">
            <a:avLst/>
          </a:prstGeom>
        </p:spPr>
      </p:pic>
      <p:pic>
        <p:nvPicPr>
          <p:cNvPr id="4" name="X_[07-15]_kiku1">
            <a:hlinkClick r:id="" action="ppaction://media"/>
            <a:extLst>
              <a:ext uri="{FF2B5EF4-FFF2-40B4-BE49-F238E27FC236}">
                <a16:creationId xmlns:a16="http://schemas.microsoft.com/office/drawing/2014/main" id="{46B051FA-5E9C-4321-AF7E-20A315B3F1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36473" y="1311336"/>
            <a:ext cx="487363" cy="487363"/>
          </a:xfrm>
          <a:prstGeom prst="rect">
            <a:avLst/>
          </a:prstGeom>
        </p:spPr>
      </p:pic>
      <p:pic>
        <p:nvPicPr>
          <p:cNvPr id="5" name="X_[07-16]_kiku2">
            <a:hlinkClick r:id="" action="ppaction://media"/>
            <a:extLst>
              <a:ext uri="{FF2B5EF4-FFF2-40B4-BE49-F238E27FC236}">
                <a16:creationId xmlns:a16="http://schemas.microsoft.com/office/drawing/2014/main" id="{70939E1A-DF3F-4F6D-9873-D769C2495DB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36473" y="44362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2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5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BEC01E-B590-4A19-8F21-EB50F6C45D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1813" y="643466"/>
            <a:ext cx="9208373" cy="5571067"/>
          </a:xfrm>
          <a:prstGeom prst="rect">
            <a:avLst/>
          </a:prstGeom>
        </p:spPr>
      </p:pic>
      <p:pic>
        <p:nvPicPr>
          <p:cNvPr id="4" name="X_[07-17]_kiku3">
            <a:hlinkClick r:id="" action="ppaction://media"/>
            <a:extLst>
              <a:ext uri="{FF2B5EF4-FFF2-40B4-BE49-F238E27FC236}">
                <a16:creationId xmlns:a16="http://schemas.microsoft.com/office/drawing/2014/main" id="{ABBEDE7E-DBBF-4468-B952-3AD2CF01B6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45350" y="1311337"/>
            <a:ext cx="487363" cy="487363"/>
          </a:xfrm>
          <a:prstGeom prst="rect">
            <a:avLst/>
          </a:prstGeom>
        </p:spPr>
      </p:pic>
      <p:pic>
        <p:nvPicPr>
          <p:cNvPr id="5" name="X_[07-18]_kiku4">
            <a:hlinkClick r:id="" action="ppaction://media"/>
            <a:extLst>
              <a:ext uri="{FF2B5EF4-FFF2-40B4-BE49-F238E27FC236}">
                <a16:creationId xmlns:a16="http://schemas.microsoft.com/office/drawing/2014/main" id="{713E5620-3948-401B-84C1-207750C07CC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45349" y="444515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74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9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AC5106-5629-4BE1-AB25-484875A99315}"/>
              </a:ext>
            </a:extLst>
          </p:cNvPr>
          <p:cNvSpPr/>
          <p:nvPr/>
        </p:nvSpPr>
        <p:spPr>
          <a:xfrm>
            <a:off x="1204402" y="967665"/>
            <a:ext cx="9818703" cy="5326603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6B10FF-CB53-4DA9-9AD2-D58110B3ED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879" y="335977"/>
            <a:ext cx="2231254" cy="10742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DA390B-0D06-4C87-AD4D-1C9A22C7D5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5741" y="1593073"/>
            <a:ext cx="7401019" cy="4252520"/>
          </a:xfrm>
          <a:prstGeom prst="rect">
            <a:avLst/>
          </a:prstGeom>
        </p:spPr>
      </p:pic>
      <p:pic>
        <p:nvPicPr>
          <p:cNvPr id="13" name="X_[07-19]_katachi">
            <a:hlinkClick r:id="" action="ppaction://media"/>
            <a:extLst>
              <a:ext uri="{FF2B5EF4-FFF2-40B4-BE49-F238E27FC236}">
                <a16:creationId xmlns:a16="http://schemas.microsoft.com/office/drawing/2014/main" id="{0AA20BAF-FF35-4CE4-9AEB-390D044E55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09397" y="168419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96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1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4D09D8A-264B-4789-986F-1626D776975A}"/>
              </a:ext>
            </a:extLst>
          </p:cNvPr>
          <p:cNvSpPr/>
          <p:nvPr/>
        </p:nvSpPr>
        <p:spPr>
          <a:xfrm>
            <a:off x="196788" y="153139"/>
            <a:ext cx="11798423" cy="65517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AC5106-5629-4BE1-AB25-484875A99315}"/>
              </a:ext>
            </a:extLst>
          </p:cNvPr>
          <p:cNvSpPr/>
          <p:nvPr/>
        </p:nvSpPr>
        <p:spPr>
          <a:xfrm>
            <a:off x="1204402" y="967665"/>
            <a:ext cx="9818703" cy="5326603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6B10FF-CB53-4DA9-9AD2-D58110B3ED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879" y="335977"/>
            <a:ext cx="2231254" cy="10742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DA390B-0D06-4C87-AD4D-1C9A22C7D5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5741" y="1593073"/>
            <a:ext cx="7401019" cy="4252520"/>
          </a:xfrm>
          <a:prstGeom prst="rect">
            <a:avLst/>
          </a:prstGeom>
        </p:spPr>
      </p:pic>
      <p:pic>
        <p:nvPicPr>
          <p:cNvPr id="13" name="X_[07-19]_katachi">
            <a:hlinkClick r:id="" action="ppaction://media"/>
            <a:extLst>
              <a:ext uri="{FF2B5EF4-FFF2-40B4-BE49-F238E27FC236}">
                <a16:creationId xmlns:a16="http://schemas.microsoft.com/office/drawing/2014/main" id="{0AA20BAF-FF35-4CE4-9AEB-390D044E55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09397" y="1684198"/>
            <a:ext cx="487363" cy="4873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D782712-B0BC-4C45-BD50-25AB2E1D0A28}"/>
              </a:ext>
            </a:extLst>
          </p:cNvPr>
          <p:cNvSpPr txBox="1"/>
          <p:nvPr/>
        </p:nvSpPr>
        <p:spPr>
          <a:xfrm>
            <a:off x="3949974" y="3457723"/>
            <a:ext cx="1946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せまい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58EE0-BB38-471D-B389-DE0B63B32B9E}"/>
              </a:ext>
            </a:extLst>
          </p:cNvPr>
          <p:cNvSpPr txBox="1"/>
          <p:nvPr/>
        </p:nvSpPr>
        <p:spPr>
          <a:xfrm>
            <a:off x="3949974" y="4083131"/>
            <a:ext cx="1946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ふるい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7C3F64-83E6-4B00-974F-79407A6C364C}"/>
              </a:ext>
            </a:extLst>
          </p:cNvPr>
          <p:cNvSpPr txBox="1"/>
          <p:nvPr/>
        </p:nvSpPr>
        <p:spPr>
          <a:xfrm>
            <a:off x="7023128" y="4083131"/>
            <a:ext cx="1946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ひろい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12243A-2AA5-4A31-AF8F-05DCC139F1AB}"/>
              </a:ext>
            </a:extLst>
          </p:cNvPr>
          <p:cNvSpPr txBox="1"/>
          <p:nvPr/>
        </p:nvSpPr>
        <p:spPr>
          <a:xfrm>
            <a:off x="3747267" y="4702752"/>
            <a:ext cx="1946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きれい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5BA2D2-7C54-4E36-A3D4-CC641E1745B1}"/>
              </a:ext>
            </a:extLst>
          </p:cNvPr>
          <p:cNvSpPr txBox="1"/>
          <p:nvPr/>
        </p:nvSpPr>
        <p:spPr>
          <a:xfrm>
            <a:off x="2976836" y="5283049"/>
            <a:ext cx="1946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しずか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37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101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  <p:bldP spid="1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6A4D79-655C-4EE8-9DA6-B4C5DAA38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71651"/>
            <a:ext cx="10905066" cy="139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6655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747809-21E4-44CA-972B-D9CB94F52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5" y="251419"/>
            <a:ext cx="11641489" cy="63551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5BA95E-A5BF-4F23-A639-028822495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673" y="665906"/>
            <a:ext cx="2240659" cy="12014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434727-24FA-4E0C-9F9E-22A175F51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1384" y="486933"/>
            <a:ext cx="2024615" cy="15594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A84C97-9959-46C9-8E36-D64A5471B7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3797" y="2046345"/>
            <a:ext cx="9125502" cy="20954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7F9DA9-4951-413A-8B0C-29D50AE289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3797" y="4057208"/>
            <a:ext cx="3352179" cy="227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7047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F66B44-58BC-41B7-BA6F-EA254DE28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483" y="521699"/>
            <a:ext cx="9148233" cy="116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36610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9CB5D0B8-1B84-4D2A-A9A4-1C2C06D216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1813" y="643466"/>
            <a:ext cx="9208373" cy="5571067"/>
          </a:xfrm>
          <a:prstGeom prst="rect">
            <a:avLst/>
          </a:prstGeom>
        </p:spPr>
      </p:pic>
      <p:pic>
        <p:nvPicPr>
          <p:cNvPr id="4" name="X_[07-15]_kiku1">
            <a:hlinkClick r:id="" action="ppaction://media"/>
            <a:extLst>
              <a:ext uri="{FF2B5EF4-FFF2-40B4-BE49-F238E27FC236}">
                <a16:creationId xmlns:a16="http://schemas.microsoft.com/office/drawing/2014/main" id="{46B051FA-5E9C-4321-AF7E-20A315B3F1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36473" y="1311336"/>
            <a:ext cx="487363" cy="487363"/>
          </a:xfrm>
          <a:prstGeom prst="rect">
            <a:avLst/>
          </a:prstGeom>
        </p:spPr>
      </p:pic>
      <p:pic>
        <p:nvPicPr>
          <p:cNvPr id="5" name="X_[07-16]_kiku2">
            <a:hlinkClick r:id="" action="ppaction://media"/>
            <a:extLst>
              <a:ext uri="{FF2B5EF4-FFF2-40B4-BE49-F238E27FC236}">
                <a16:creationId xmlns:a16="http://schemas.microsoft.com/office/drawing/2014/main" id="{70939E1A-DF3F-4F6D-9873-D769C2495DB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36473" y="44362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83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5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BEC01E-B590-4A19-8F21-EB50F6C45D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1813" y="643466"/>
            <a:ext cx="9208373" cy="5571067"/>
          </a:xfrm>
          <a:prstGeom prst="rect">
            <a:avLst/>
          </a:prstGeom>
        </p:spPr>
      </p:pic>
      <p:pic>
        <p:nvPicPr>
          <p:cNvPr id="4" name="X_[07-17]_kiku3">
            <a:hlinkClick r:id="" action="ppaction://media"/>
            <a:extLst>
              <a:ext uri="{FF2B5EF4-FFF2-40B4-BE49-F238E27FC236}">
                <a16:creationId xmlns:a16="http://schemas.microsoft.com/office/drawing/2014/main" id="{ABBEDE7E-DBBF-4468-B952-3AD2CF01B6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45350" y="1311337"/>
            <a:ext cx="487363" cy="487363"/>
          </a:xfrm>
          <a:prstGeom prst="rect">
            <a:avLst/>
          </a:prstGeom>
        </p:spPr>
      </p:pic>
      <p:pic>
        <p:nvPicPr>
          <p:cNvPr id="5" name="X_[07-18]_kiku4">
            <a:hlinkClick r:id="" action="ppaction://media"/>
            <a:extLst>
              <a:ext uri="{FF2B5EF4-FFF2-40B4-BE49-F238E27FC236}">
                <a16:creationId xmlns:a16="http://schemas.microsoft.com/office/drawing/2014/main" id="{713E5620-3948-401B-84C1-207750C07CC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45349" y="444515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467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9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804EF5-8438-4735-A7C2-EA5EB3F9BF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093" y="856201"/>
            <a:ext cx="4789777" cy="8230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59D761-A59E-4CEF-9E1F-DC2992E3A4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7224" y="1349392"/>
            <a:ext cx="5752203" cy="38934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98668C-7715-44A3-8D7B-77BB004B2C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3365" y="2482230"/>
            <a:ext cx="5303859" cy="3212269"/>
          </a:xfrm>
          <a:prstGeom prst="rect">
            <a:avLst/>
          </a:prstGeom>
        </p:spPr>
      </p:pic>
      <p:pic>
        <p:nvPicPr>
          <p:cNvPr id="8" name="X_[07-20]_hanasu1">
            <a:hlinkClick r:id="" action="ppaction://media"/>
            <a:extLst>
              <a:ext uri="{FF2B5EF4-FFF2-40B4-BE49-F238E27FC236}">
                <a16:creationId xmlns:a16="http://schemas.microsoft.com/office/drawing/2014/main" id="{707338D0-E0EE-4CB6-BD8B-FBA1FC23A1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643790" y="1994865"/>
            <a:ext cx="487363" cy="487363"/>
          </a:xfrm>
          <a:prstGeom prst="rect">
            <a:avLst/>
          </a:prstGeom>
        </p:spPr>
      </p:pic>
      <p:pic>
        <p:nvPicPr>
          <p:cNvPr id="9" name="X_[07-21]_hanasu2">
            <a:hlinkClick r:id="" action="ppaction://media"/>
            <a:extLst>
              <a:ext uri="{FF2B5EF4-FFF2-40B4-BE49-F238E27FC236}">
                <a16:creationId xmlns:a16="http://schemas.microsoft.com/office/drawing/2014/main" id="{54B2CEF8-8E06-4D18-8D23-4943CB72A4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24789" y="2531244"/>
            <a:ext cx="487363" cy="487363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8C860B7-8FE5-4ED2-BC30-5BC3871C29D0}"/>
              </a:ext>
            </a:extLst>
          </p:cNvPr>
          <p:cNvSpPr/>
          <p:nvPr/>
        </p:nvSpPr>
        <p:spPr>
          <a:xfrm>
            <a:off x="507019" y="2482229"/>
            <a:ext cx="5121424" cy="82308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648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0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83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804EF5-8438-4735-A7C2-EA5EB3F9BF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365" y="1011079"/>
            <a:ext cx="4789777" cy="8230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59D761-A59E-4CEF-9E1F-DC2992E3A4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5999" y="252459"/>
            <a:ext cx="5752203" cy="38934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98668C-7715-44A3-8D7B-77BB004B2C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3365" y="2482230"/>
            <a:ext cx="5303859" cy="3212269"/>
          </a:xfrm>
          <a:prstGeom prst="rect">
            <a:avLst/>
          </a:prstGeom>
        </p:spPr>
      </p:pic>
      <p:pic>
        <p:nvPicPr>
          <p:cNvPr id="8" name="X_[07-20]_hanasu1">
            <a:hlinkClick r:id="" action="ppaction://media"/>
            <a:extLst>
              <a:ext uri="{FF2B5EF4-FFF2-40B4-BE49-F238E27FC236}">
                <a16:creationId xmlns:a16="http://schemas.microsoft.com/office/drawing/2014/main" id="{707338D0-E0EE-4CB6-BD8B-FBA1FC23A1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153261" y="2941637"/>
            <a:ext cx="487363" cy="487363"/>
          </a:xfrm>
          <a:prstGeom prst="rect">
            <a:avLst/>
          </a:prstGeom>
        </p:spPr>
      </p:pic>
      <p:pic>
        <p:nvPicPr>
          <p:cNvPr id="9" name="X_[07-21]_hanasu2">
            <a:hlinkClick r:id="" action="ppaction://media"/>
            <a:extLst>
              <a:ext uri="{FF2B5EF4-FFF2-40B4-BE49-F238E27FC236}">
                <a16:creationId xmlns:a16="http://schemas.microsoft.com/office/drawing/2014/main" id="{54B2CEF8-8E06-4D18-8D23-4943CB72A4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03160" y="3246968"/>
            <a:ext cx="487363" cy="487363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8C860B7-8FE5-4ED2-BC30-5BC3871C29D0}"/>
              </a:ext>
            </a:extLst>
          </p:cNvPr>
          <p:cNvSpPr/>
          <p:nvPr/>
        </p:nvSpPr>
        <p:spPr>
          <a:xfrm>
            <a:off x="507018" y="3322791"/>
            <a:ext cx="5588981" cy="82308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D8DCC5-17DB-414F-9B89-C6427C535A45}"/>
              </a:ext>
            </a:extLst>
          </p:cNvPr>
          <p:cNvSpPr/>
          <p:nvPr/>
        </p:nvSpPr>
        <p:spPr>
          <a:xfrm>
            <a:off x="7059134" y="4288790"/>
            <a:ext cx="4103035" cy="2316751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4EEE6D2-93EC-447B-BBAB-FF1DDD041FD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7985" y="4584329"/>
            <a:ext cx="3719602" cy="183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01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0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83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804EF5-8438-4735-A7C2-EA5EB3F9B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65" y="937851"/>
            <a:ext cx="4789777" cy="8230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59D761-A59E-4CEF-9E1F-DC2992E3A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7224" y="1349392"/>
            <a:ext cx="5752203" cy="38934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98668C-7715-44A3-8D7B-77BB004B2C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365" y="1760932"/>
            <a:ext cx="5303859" cy="3212269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8C860B7-8FE5-4ED2-BC30-5BC3871C29D0}"/>
              </a:ext>
            </a:extLst>
          </p:cNvPr>
          <p:cNvSpPr/>
          <p:nvPr/>
        </p:nvSpPr>
        <p:spPr>
          <a:xfrm>
            <a:off x="605191" y="3296098"/>
            <a:ext cx="4986123" cy="82308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4344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804EF5-8438-4735-A7C2-EA5EB3F9B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191" y="260090"/>
            <a:ext cx="4315498" cy="7415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59D761-A59E-4CEF-9E1F-DC2992E3A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5945" y="1400379"/>
            <a:ext cx="5760285" cy="38988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5A76F3-DB56-460B-9A1A-83AD206C4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191" y="948637"/>
            <a:ext cx="4221439" cy="7832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FFC2EBB-6A97-452D-923F-E2DB8D04FC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26" y="1731860"/>
            <a:ext cx="1508158" cy="15178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823B8B-8645-4E08-A52F-7C19258204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2714" y="1731860"/>
            <a:ext cx="1506219" cy="15178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F727467-2F49-436A-A119-983C75317F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4764" y="1731860"/>
            <a:ext cx="1502342" cy="150815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57097BD-C19B-4A4E-B1E0-AA69C8FF33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602" y="3418212"/>
            <a:ext cx="1506219" cy="150621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829FCFD-CF61-4D68-9720-F6131714D8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32714" y="3416878"/>
            <a:ext cx="1502342" cy="150629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955FF3E-6A2B-495E-A4D6-7D0B754051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94764" y="3429000"/>
            <a:ext cx="1502342" cy="151394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E2BD48F-553A-4B05-9498-A37468ED2D3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1414" y="5106703"/>
            <a:ext cx="1478407" cy="146895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D5561DB-3DD1-4BCC-9D3F-7D07039C634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32713" y="5106703"/>
            <a:ext cx="1506219" cy="150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34059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804EF5-8438-4735-A7C2-EA5EB3F9B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65" y="650176"/>
            <a:ext cx="4789777" cy="8230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59D761-A59E-4CEF-9E1F-DC2992E3A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7224" y="1349392"/>
            <a:ext cx="5752203" cy="38934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98668C-7715-44A3-8D7B-77BB004B2C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365" y="1474071"/>
            <a:ext cx="5303859" cy="3212269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8C860B7-8FE5-4ED2-BC30-5BC3871C29D0}"/>
              </a:ext>
            </a:extLst>
          </p:cNvPr>
          <p:cNvSpPr/>
          <p:nvPr/>
        </p:nvSpPr>
        <p:spPr>
          <a:xfrm>
            <a:off x="507019" y="3864886"/>
            <a:ext cx="5588981" cy="94613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92483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9B95DA-6431-4514-9CB0-A24E5BEA0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274" y="445557"/>
            <a:ext cx="9040732" cy="59668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44EFBB0-A3C6-4FD1-82BF-F5063E5B4D8D}"/>
              </a:ext>
            </a:extLst>
          </p:cNvPr>
          <p:cNvSpPr/>
          <p:nvPr/>
        </p:nvSpPr>
        <p:spPr>
          <a:xfrm>
            <a:off x="1466273" y="2707687"/>
            <a:ext cx="9040733" cy="72131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16317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8C8026-6DF7-485E-9573-2A25285FE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542" y="805138"/>
            <a:ext cx="10905066" cy="199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84940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D6C2D6C8-F042-4377-AE22-642C65FD8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407" y="1361821"/>
            <a:ext cx="6716272" cy="36771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F3FA67-30E0-4571-A152-E16C3895E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4655" y="1361821"/>
            <a:ext cx="4172712" cy="358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43458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F30817-EF7C-4A04-AACE-2A9E5F5547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6529" y="1379122"/>
            <a:ext cx="6807246" cy="7959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749F97-7777-49FA-A200-F2D1483542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6220" y="2326225"/>
            <a:ext cx="5903426" cy="19032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1515A2-2AC9-4AC5-9D37-ED255033F1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08940" y="2279907"/>
            <a:ext cx="3802277" cy="19495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352455-A77E-466D-A1B5-B179A9D5DBE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70575" y="4939034"/>
            <a:ext cx="8561205" cy="1091593"/>
          </a:xfrm>
          <a:prstGeom prst="rect">
            <a:avLst/>
          </a:prstGeom>
        </p:spPr>
      </p:pic>
      <p:pic>
        <p:nvPicPr>
          <p:cNvPr id="10" name="X_[07-22]_kiku1">
            <a:hlinkClick r:id="" action="ppaction://media"/>
            <a:extLst>
              <a:ext uri="{FF2B5EF4-FFF2-40B4-BE49-F238E27FC236}">
                <a16:creationId xmlns:a16="http://schemas.microsoft.com/office/drawing/2014/main" id="{3F4B0B77-8DFD-4A92-A96D-F2C11A9873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188602" y="4451670"/>
            <a:ext cx="487363" cy="487363"/>
          </a:xfrm>
          <a:prstGeom prst="rect">
            <a:avLst/>
          </a:prstGeom>
        </p:spPr>
      </p:pic>
      <p:pic>
        <p:nvPicPr>
          <p:cNvPr id="11" name="X_[07-23]_kiku2">
            <a:hlinkClick r:id="" action="ppaction://media"/>
            <a:extLst>
              <a:ext uri="{FF2B5EF4-FFF2-40B4-BE49-F238E27FC236}">
                <a16:creationId xmlns:a16="http://schemas.microsoft.com/office/drawing/2014/main" id="{39A14087-53E5-48B6-830D-C7CBE971A3A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789392" y="4473150"/>
            <a:ext cx="487363" cy="487363"/>
          </a:xfrm>
          <a:prstGeom prst="rect">
            <a:avLst/>
          </a:prstGeom>
        </p:spPr>
      </p:pic>
      <p:pic>
        <p:nvPicPr>
          <p:cNvPr id="12" name="X_[07-24]_kiku3">
            <a:hlinkClick r:id="" action="ppaction://media"/>
            <a:extLst>
              <a:ext uri="{FF2B5EF4-FFF2-40B4-BE49-F238E27FC236}">
                <a16:creationId xmlns:a16="http://schemas.microsoft.com/office/drawing/2014/main" id="{B368449A-8F22-4A9D-81FB-8C682C52C95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261521" y="4473150"/>
            <a:ext cx="487363" cy="4873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1E94A59-F58A-423A-85B0-C25080EE5AA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2625" y="634195"/>
            <a:ext cx="2760188" cy="718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0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2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3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549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58BA46B-A3A5-45F9-8B47-3F12502E8028}"/>
              </a:ext>
            </a:extLst>
          </p:cNvPr>
          <p:cNvSpPr/>
          <p:nvPr/>
        </p:nvSpPr>
        <p:spPr>
          <a:xfrm>
            <a:off x="196788" y="153139"/>
            <a:ext cx="11798423" cy="65517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F30817-EF7C-4A04-AACE-2A9E5F5547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6529" y="1379122"/>
            <a:ext cx="6807246" cy="7959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749F97-7777-49FA-A200-F2D1483542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6220" y="2326225"/>
            <a:ext cx="5903426" cy="19032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1515A2-2AC9-4AC5-9D37-ED255033F1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08940" y="2279907"/>
            <a:ext cx="3802277" cy="19495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352455-A77E-466D-A1B5-B179A9D5DBE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70575" y="4939034"/>
            <a:ext cx="8561205" cy="1091593"/>
          </a:xfrm>
          <a:prstGeom prst="rect">
            <a:avLst/>
          </a:prstGeom>
        </p:spPr>
      </p:pic>
      <p:pic>
        <p:nvPicPr>
          <p:cNvPr id="10" name="X_[07-22]_kiku1">
            <a:hlinkClick r:id="" action="ppaction://media"/>
            <a:extLst>
              <a:ext uri="{FF2B5EF4-FFF2-40B4-BE49-F238E27FC236}">
                <a16:creationId xmlns:a16="http://schemas.microsoft.com/office/drawing/2014/main" id="{3F4B0B77-8DFD-4A92-A96D-F2C11A9873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297825" y="4462411"/>
            <a:ext cx="487363" cy="487363"/>
          </a:xfrm>
          <a:prstGeom prst="rect">
            <a:avLst/>
          </a:prstGeom>
        </p:spPr>
      </p:pic>
      <p:pic>
        <p:nvPicPr>
          <p:cNvPr id="11" name="X_[07-23]_kiku2">
            <a:hlinkClick r:id="" action="ppaction://media"/>
            <a:extLst>
              <a:ext uri="{FF2B5EF4-FFF2-40B4-BE49-F238E27FC236}">
                <a16:creationId xmlns:a16="http://schemas.microsoft.com/office/drawing/2014/main" id="{39A14087-53E5-48B6-830D-C7CBE971A3A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886225" y="4473150"/>
            <a:ext cx="487363" cy="487363"/>
          </a:xfrm>
          <a:prstGeom prst="rect">
            <a:avLst/>
          </a:prstGeom>
        </p:spPr>
      </p:pic>
      <p:pic>
        <p:nvPicPr>
          <p:cNvPr id="12" name="X_[07-24]_kiku3">
            <a:hlinkClick r:id="" action="ppaction://media"/>
            <a:extLst>
              <a:ext uri="{FF2B5EF4-FFF2-40B4-BE49-F238E27FC236}">
                <a16:creationId xmlns:a16="http://schemas.microsoft.com/office/drawing/2014/main" id="{B368449A-8F22-4A9D-81FB-8C682C52C95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050668" y="4473150"/>
            <a:ext cx="487363" cy="4873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1E94A59-F58A-423A-85B0-C25080EE5AA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2625" y="634195"/>
            <a:ext cx="2760188" cy="71816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C578B6F-54D0-4389-89E6-387575C9BBEA}"/>
              </a:ext>
            </a:extLst>
          </p:cNvPr>
          <p:cNvSpPr txBox="1"/>
          <p:nvPr/>
        </p:nvSpPr>
        <p:spPr>
          <a:xfrm>
            <a:off x="3065075" y="5398247"/>
            <a:ext cx="869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554730-DE36-4F7D-AF3F-EE6035CF7FDA}"/>
              </a:ext>
            </a:extLst>
          </p:cNvPr>
          <p:cNvSpPr txBox="1"/>
          <p:nvPr/>
        </p:nvSpPr>
        <p:spPr>
          <a:xfrm>
            <a:off x="5971248" y="5398247"/>
            <a:ext cx="869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A327C6D-35DA-4F09-A48C-AF96D392DE06}"/>
              </a:ext>
            </a:extLst>
          </p:cNvPr>
          <p:cNvSpPr txBox="1"/>
          <p:nvPr/>
        </p:nvSpPr>
        <p:spPr>
          <a:xfrm>
            <a:off x="8766019" y="5398247"/>
            <a:ext cx="869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54732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522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03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3549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3" grpId="0"/>
      <p:bldP spid="16" grpId="0"/>
      <p:bldP spid="17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320774-10D2-484F-8DA0-78B491249A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699" y="934032"/>
            <a:ext cx="10687050" cy="16363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BF01CC-E8CD-4975-B725-AED95C3428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699" y="3112765"/>
            <a:ext cx="10934700" cy="2846715"/>
          </a:xfrm>
          <a:prstGeom prst="rect">
            <a:avLst/>
          </a:prstGeom>
        </p:spPr>
      </p:pic>
      <p:pic>
        <p:nvPicPr>
          <p:cNvPr id="6" name="X_[07-22]_kiku1">
            <a:hlinkClick r:id="" action="ppaction://media"/>
            <a:extLst>
              <a:ext uri="{FF2B5EF4-FFF2-40B4-BE49-F238E27FC236}">
                <a16:creationId xmlns:a16="http://schemas.microsoft.com/office/drawing/2014/main" id="{91C53FFA-8AF2-4B99-BD1E-832362905F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28166" y="2625401"/>
            <a:ext cx="487363" cy="487363"/>
          </a:xfrm>
          <a:prstGeom prst="rect">
            <a:avLst/>
          </a:prstGeom>
        </p:spPr>
      </p:pic>
      <p:pic>
        <p:nvPicPr>
          <p:cNvPr id="7" name="X_[07-23]_kiku2">
            <a:hlinkClick r:id="" action="ppaction://media"/>
            <a:extLst>
              <a:ext uri="{FF2B5EF4-FFF2-40B4-BE49-F238E27FC236}">
                <a16:creationId xmlns:a16="http://schemas.microsoft.com/office/drawing/2014/main" id="{B89476BD-18B5-4947-A67C-61481C9AA19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383461" y="2628539"/>
            <a:ext cx="487363" cy="487363"/>
          </a:xfrm>
          <a:prstGeom prst="rect">
            <a:avLst/>
          </a:prstGeom>
        </p:spPr>
      </p:pic>
      <p:pic>
        <p:nvPicPr>
          <p:cNvPr id="8" name="X_[07-24]_kiku3">
            <a:hlinkClick r:id="" action="ppaction://media"/>
            <a:extLst>
              <a:ext uri="{FF2B5EF4-FFF2-40B4-BE49-F238E27FC236}">
                <a16:creationId xmlns:a16="http://schemas.microsoft.com/office/drawing/2014/main" id="{F69E335E-E7FE-4F74-8AEE-A36BB644E43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844499" y="262540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81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03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54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8ED38B-1CBD-4E74-ADD3-0A871CA10562}"/>
              </a:ext>
            </a:extLst>
          </p:cNvPr>
          <p:cNvSpPr/>
          <p:nvPr/>
        </p:nvSpPr>
        <p:spPr>
          <a:xfrm>
            <a:off x="196788" y="153139"/>
            <a:ext cx="11798423" cy="65517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320774-10D2-484F-8DA0-78B491249A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699" y="934032"/>
            <a:ext cx="10687050" cy="16363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BF01CC-E8CD-4975-B725-AED95C3428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699" y="3112765"/>
            <a:ext cx="10934700" cy="2846715"/>
          </a:xfrm>
          <a:prstGeom prst="rect">
            <a:avLst/>
          </a:prstGeom>
        </p:spPr>
      </p:pic>
      <p:pic>
        <p:nvPicPr>
          <p:cNvPr id="6" name="X_[07-22]_kiku1">
            <a:hlinkClick r:id="" action="ppaction://media"/>
            <a:extLst>
              <a:ext uri="{FF2B5EF4-FFF2-40B4-BE49-F238E27FC236}">
                <a16:creationId xmlns:a16="http://schemas.microsoft.com/office/drawing/2014/main" id="{91C53FFA-8AF2-4B99-BD1E-832362905F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22240" y="2662970"/>
            <a:ext cx="487363" cy="487363"/>
          </a:xfrm>
          <a:prstGeom prst="rect">
            <a:avLst/>
          </a:prstGeom>
        </p:spPr>
      </p:pic>
      <p:pic>
        <p:nvPicPr>
          <p:cNvPr id="7" name="X_[07-23]_kiku2">
            <a:hlinkClick r:id="" action="ppaction://media"/>
            <a:extLst>
              <a:ext uri="{FF2B5EF4-FFF2-40B4-BE49-F238E27FC236}">
                <a16:creationId xmlns:a16="http://schemas.microsoft.com/office/drawing/2014/main" id="{B89476BD-18B5-4947-A67C-61481C9AA19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652786" y="2662970"/>
            <a:ext cx="487363" cy="487363"/>
          </a:xfrm>
          <a:prstGeom prst="rect">
            <a:avLst/>
          </a:prstGeom>
        </p:spPr>
      </p:pic>
      <p:pic>
        <p:nvPicPr>
          <p:cNvPr id="8" name="X_[07-24]_kiku3">
            <a:hlinkClick r:id="" action="ppaction://media"/>
            <a:extLst>
              <a:ext uri="{FF2B5EF4-FFF2-40B4-BE49-F238E27FC236}">
                <a16:creationId xmlns:a16="http://schemas.microsoft.com/office/drawing/2014/main" id="{F69E335E-E7FE-4F74-8AEE-A36BB644E43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883332" y="2662970"/>
            <a:ext cx="487363" cy="4873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D510525-26A8-4207-925E-536E9B0ED270}"/>
              </a:ext>
            </a:extLst>
          </p:cNvPr>
          <p:cNvSpPr txBox="1"/>
          <p:nvPr/>
        </p:nvSpPr>
        <p:spPr>
          <a:xfrm>
            <a:off x="3007463" y="3951347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8E85D-768F-4FD6-BC5B-51060996FB13}"/>
              </a:ext>
            </a:extLst>
          </p:cNvPr>
          <p:cNvSpPr txBox="1"/>
          <p:nvPr/>
        </p:nvSpPr>
        <p:spPr>
          <a:xfrm>
            <a:off x="3007463" y="4536122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○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A39C4C-235A-4B5A-9B2A-267FD6D5874E}"/>
              </a:ext>
            </a:extLst>
          </p:cNvPr>
          <p:cNvSpPr txBox="1"/>
          <p:nvPr/>
        </p:nvSpPr>
        <p:spPr>
          <a:xfrm>
            <a:off x="6790830" y="3951347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○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84CCF7-4B3D-4DB9-B01C-75C6B535C488}"/>
              </a:ext>
            </a:extLst>
          </p:cNvPr>
          <p:cNvSpPr txBox="1"/>
          <p:nvPr/>
        </p:nvSpPr>
        <p:spPr>
          <a:xfrm>
            <a:off x="6790830" y="4536122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○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231A73-AA99-4F95-B7BC-1EC009087E0A}"/>
              </a:ext>
            </a:extLst>
          </p:cNvPr>
          <p:cNvSpPr txBox="1"/>
          <p:nvPr/>
        </p:nvSpPr>
        <p:spPr>
          <a:xfrm>
            <a:off x="6790830" y="5078474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1C4A6C-882E-4821-A6AA-4AB9E09D4475}"/>
              </a:ext>
            </a:extLst>
          </p:cNvPr>
          <p:cNvSpPr txBox="1"/>
          <p:nvPr/>
        </p:nvSpPr>
        <p:spPr>
          <a:xfrm>
            <a:off x="10359654" y="3951346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084DC0-1E83-4DDC-B940-76750F25B5B3}"/>
              </a:ext>
            </a:extLst>
          </p:cNvPr>
          <p:cNvSpPr txBox="1"/>
          <p:nvPr/>
        </p:nvSpPr>
        <p:spPr>
          <a:xfrm>
            <a:off x="10359654" y="4493698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67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52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303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54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A7FD92-0BF0-4EB3-A269-F29AE7DA5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9148" y="475602"/>
            <a:ext cx="9251864" cy="41243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8D78B4-CF07-4D8E-B7B4-35A5ECDDC9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1426" y="5220690"/>
            <a:ext cx="8839586" cy="1147369"/>
          </a:xfrm>
          <a:prstGeom prst="rect">
            <a:avLst/>
          </a:prstGeom>
        </p:spPr>
      </p:pic>
      <p:pic>
        <p:nvPicPr>
          <p:cNvPr id="6" name="X_[07-22]_kiku1">
            <a:hlinkClick r:id="" action="ppaction://media"/>
            <a:extLst>
              <a:ext uri="{FF2B5EF4-FFF2-40B4-BE49-F238E27FC236}">
                <a16:creationId xmlns:a16="http://schemas.microsoft.com/office/drawing/2014/main" id="{A5BC912C-B0F6-474F-A06F-6FE3A0B8C2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11737" y="4733327"/>
            <a:ext cx="487363" cy="487363"/>
          </a:xfrm>
          <a:prstGeom prst="rect">
            <a:avLst/>
          </a:prstGeom>
        </p:spPr>
      </p:pic>
      <p:pic>
        <p:nvPicPr>
          <p:cNvPr id="7" name="X_[07-23]_kiku2">
            <a:hlinkClick r:id="" action="ppaction://media"/>
            <a:extLst>
              <a:ext uri="{FF2B5EF4-FFF2-40B4-BE49-F238E27FC236}">
                <a16:creationId xmlns:a16="http://schemas.microsoft.com/office/drawing/2014/main" id="{5F43E965-8688-4A7C-A2D6-C40FFE4B9D9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574680" y="4733327"/>
            <a:ext cx="487363" cy="487363"/>
          </a:xfrm>
          <a:prstGeom prst="rect">
            <a:avLst/>
          </a:prstGeom>
        </p:spPr>
      </p:pic>
      <p:pic>
        <p:nvPicPr>
          <p:cNvPr id="8" name="X_[07-24]_kiku3">
            <a:hlinkClick r:id="" action="ppaction://media"/>
            <a:extLst>
              <a:ext uri="{FF2B5EF4-FFF2-40B4-BE49-F238E27FC236}">
                <a16:creationId xmlns:a16="http://schemas.microsoft.com/office/drawing/2014/main" id="{196530B5-4FFE-4256-A8D7-9D92C23A752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73211" y="473332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85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03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54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2C4D8B9-B745-40C7-9960-000F1B015861}"/>
              </a:ext>
            </a:extLst>
          </p:cNvPr>
          <p:cNvSpPr/>
          <p:nvPr/>
        </p:nvSpPr>
        <p:spPr>
          <a:xfrm>
            <a:off x="196788" y="153139"/>
            <a:ext cx="11798423" cy="65517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A7FD92-0BF0-4EB3-A269-F29AE7DA5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9148" y="475602"/>
            <a:ext cx="9251864" cy="41243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8D78B4-CF07-4D8E-B7B4-35A5ECDDC9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1426" y="5220690"/>
            <a:ext cx="8839586" cy="1147369"/>
          </a:xfrm>
          <a:prstGeom prst="rect">
            <a:avLst/>
          </a:prstGeom>
        </p:spPr>
      </p:pic>
      <p:pic>
        <p:nvPicPr>
          <p:cNvPr id="6" name="X_[07-22]_kiku1">
            <a:hlinkClick r:id="" action="ppaction://media"/>
            <a:extLst>
              <a:ext uri="{FF2B5EF4-FFF2-40B4-BE49-F238E27FC236}">
                <a16:creationId xmlns:a16="http://schemas.microsoft.com/office/drawing/2014/main" id="{A5BC912C-B0F6-474F-A06F-6FE3A0B8C2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76312" y="4770916"/>
            <a:ext cx="487363" cy="487363"/>
          </a:xfrm>
          <a:prstGeom prst="rect">
            <a:avLst/>
          </a:prstGeom>
        </p:spPr>
      </p:pic>
      <p:pic>
        <p:nvPicPr>
          <p:cNvPr id="7" name="X_[07-23]_kiku2">
            <a:hlinkClick r:id="" action="ppaction://media"/>
            <a:extLst>
              <a:ext uri="{FF2B5EF4-FFF2-40B4-BE49-F238E27FC236}">
                <a16:creationId xmlns:a16="http://schemas.microsoft.com/office/drawing/2014/main" id="{5F43E965-8688-4A7C-A2D6-C40FFE4B9D9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565155" y="4806019"/>
            <a:ext cx="487363" cy="487363"/>
          </a:xfrm>
          <a:prstGeom prst="rect">
            <a:avLst/>
          </a:prstGeom>
        </p:spPr>
      </p:pic>
      <p:pic>
        <p:nvPicPr>
          <p:cNvPr id="8" name="X_[07-24]_kiku3">
            <a:hlinkClick r:id="" action="ppaction://media"/>
            <a:extLst>
              <a:ext uri="{FF2B5EF4-FFF2-40B4-BE49-F238E27FC236}">
                <a16:creationId xmlns:a16="http://schemas.microsoft.com/office/drawing/2014/main" id="{196530B5-4FFE-4256-A8D7-9D92C23A752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73211" y="4806019"/>
            <a:ext cx="487363" cy="48736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277F62B-B268-42C1-BD67-BD39FCA85FE1}"/>
              </a:ext>
            </a:extLst>
          </p:cNvPr>
          <p:cNvSpPr txBox="1"/>
          <p:nvPr/>
        </p:nvSpPr>
        <p:spPr>
          <a:xfrm>
            <a:off x="2935537" y="5783230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ウ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B6A6ACA-03F7-4B1B-8043-16AE9AD0E646}"/>
              </a:ext>
            </a:extLst>
          </p:cNvPr>
          <p:cNvSpPr txBox="1"/>
          <p:nvPr/>
        </p:nvSpPr>
        <p:spPr>
          <a:xfrm>
            <a:off x="5881453" y="5794374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イ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D15E44-5397-49B5-A991-30578FD682A4}"/>
              </a:ext>
            </a:extLst>
          </p:cNvPr>
          <p:cNvSpPr txBox="1"/>
          <p:nvPr/>
        </p:nvSpPr>
        <p:spPr>
          <a:xfrm>
            <a:off x="8724464" y="5783229"/>
            <a:ext cx="7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ア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43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52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03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354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7" grpId="0"/>
      <p:bldP spid="18" grpId="0"/>
      <p:bldP spid="19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5F402E5-5713-4488-9211-3C9B087AD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207812"/>
            <a:ext cx="10905066" cy="209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74394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A02C9CF7-C728-4EBF-A7BA-396447195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839047"/>
            <a:ext cx="10905066" cy="5179904"/>
          </a:xfrm>
          <a:prstGeom prst="rect">
            <a:avLst/>
          </a:prstGeom>
        </p:spPr>
      </p:pic>
      <p:pic>
        <p:nvPicPr>
          <p:cNvPr id="4" name="X_[07-22]_kiku1">
            <a:hlinkClick r:id="" action="ppaction://media"/>
            <a:extLst>
              <a:ext uri="{FF2B5EF4-FFF2-40B4-BE49-F238E27FC236}">
                <a16:creationId xmlns:a16="http://schemas.microsoft.com/office/drawing/2014/main" id="{3E565F1E-62CD-4585-B47D-7A0335E9D7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88477" y="167053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291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D27F1164-EC9D-40F7-868B-507A0178E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393" y="643466"/>
            <a:ext cx="10129213" cy="5571067"/>
          </a:xfrm>
          <a:prstGeom prst="rect">
            <a:avLst/>
          </a:prstGeom>
        </p:spPr>
      </p:pic>
      <p:pic>
        <p:nvPicPr>
          <p:cNvPr id="4" name="X_[07-23]_kiku2">
            <a:hlinkClick r:id="" action="ppaction://media"/>
            <a:extLst>
              <a:ext uri="{FF2B5EF4-FFF2-40B4-BE49-F238E27FC236}">
                <a16:creationId xmlns:a16="http://schemas.microsoft.com/office/drawing/2014/main" id="{B7AED952-6FD7-458F-B7F7-853A608DF0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25438" y="137756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33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89352EB-299D-4218-BB6E-4D7D39F40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666" y="643466"/>
            <a:ext cx="9482667" cy="5571067"/>
          </a:xfrm>
          <a:prstGeom prst="rect">
            <a:avLst/>
          </a:prstGeom>
        </p:spPr>
      </p:pic>
      <p:pic>
        <p:nvPicPr>
          <p:cNvPr id="4" name="X_[07-24]_kiku3">
            <a:hlinkClick r:id="" action="ppaction://media"/>
            <a:extLst>
              <a:ext uri="{FF2B5EF4-FFF2-40B4-BE49-F238E27FC236}">
                <a16:creationId xmlns:a16="http://schemas.microsoft.com/office/drawing/2014/main" id="{721461A3-0D9B-4EFC-9C3C-C2F569A65C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20557" y="132430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3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4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AC5106-5629-4BE1-AB25-484875A99315}"/>
              </a:ext>
            </a:extLst>
          </p:cNvPr>
          <p:cNvSpPr/>
          <p:nvPr/>
        </p:nvSpPr>
        <p:spPr>
          <a:xfrm>
            <a:off x="1204402" y="967665"/>
            <a:ext cx="9818703" cy="5326603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6B10FF-CB53-4DA9-9AD2-D58110B3ED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879" y="335977"/>
            <a:ext cx="2231254" cy="10742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CE58-1C8E-4437-AF4F-C5CCDEF49C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1640" y="1410235"/>
            <a:ext cx="7000560" cy="8558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AB47D4-5A34-4FE2-B033-E75483744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0721" y="2342132"/>
            <a:ext cx="4616323" cy="10404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918DB5F-ADEA-446D-8FB8-B265A7993B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0721" y="3382566"/>
            <a:ext cx="4731571" cy="10916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665539E-68D7-4466-ABB9-04E8DD0D98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4017" y="4387846"/>
            <a:ext cx="4792397" cy="1536640"/>
          </a:xfrm>
          <a:prstGeom prst="rect">
            <a:avLst/>
          </a:prstGeom>
        </p:spPr>
      </p:pic>
      <p:pic>
        <p:nvPicPr>
          <p:cNvPr id="15" name="X_[07-25]_katachi">
            <a:hlinkClick r:id="" action="ppaction://media"/>
            <a:extLst>
              <a:ext uri="{FF2B5EF4-FFF2-40B4-BE49-F238E27FC236}">
                <a16:creationId xmlns:a16="http://schemas.microsoft.com/office/drawing/2014/main" id="{28716A3E-C62C-4DD0-A39D-186ADDD96A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412507" y="148001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75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1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4D09D8A-264B-4789-986F-1626D776975A}"/>
              </a:ext>
            </a:extLst>
          </p:cNvPr>
          <p:cNvSpPr/>
          <p:nvPr/>
        </p:nvSpPr>
        <p:spPr>
          <a:xfrm>
            <a:off x="196788" y="153139"/>
            <a:ext cx="11798423" cy="65517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AC5106-5629-4BE1-AB25-484875A99315}"/>
              </a:ext>
            </a:extLst>
          </p:cNvPr>
          <p:cNvSpPr/>
          <p:nvPr/>
        </p:nvSpPr>
        <p:spPr>
          <a:xfrm>
            <a:off x="1204402" y="967665"/>
            <a:ext cx="9818703" cy="5326603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6B10FF-CB53-4DA9-9AD2-D58110B3ED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879" y="335977"/>
            <a:ext cx="2231254" cy="10742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CE58-1C8E-4437-AF4F-C5CCDEF49C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1640" y="1410235"/>
            <a:ext cx="7000560" cy="8558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AB47D4-5A34-4FE2-B033-E75483744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0721" y="2342132"/>
            <a:ext cx="4616323" cy="10404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918DB5F-ADEA-446D-8FB8-B265A7993B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0721" y="3382566"/>
            <a:ext cx="4731571" cy="10916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665539E-68D7-4466-ABB9-04E8DD0D98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4017" y="4387846"/>
            <a:ext cx="4792397" cy="1536640"/>
          </a:xfrm>
          <a:prstGeom prst="rect">
            <a:avLst/>
          </a:prstGeom>
        </p:spPr>
      </p:pic>
      <p:pic>
        <p:nvPicPr>
          <p:cNvPr id="15" name="X_[07-25]_katachi">
            <a:hlinkClick r:id="" action="ppaction://media"/>
            <a:extLst>
              <a:ext uri="{FF2B5EF4-FFF2-40B4-BE49-F238E27FC236}">
                <a16:creationId xmlns:a16="http://schemas.microsoft.com/office/drawing/2014/main" id="{28716A3E-C62C-4DD0-A39D-186ADDD96A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412507" y="1480012"/>
            <a:ext cx="487363" cy="4873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84B1186-F0C7-4FD0-91AC-67642A30A759}"/>
              </a:ext>
            </a:extLst>
          </p:cNvPr>
          <p:cNvSpPr txBox="1"/>
          <p:nvPr/>
        </p:nvSpPr>
        <p:spPr>
          <a:xfrm>
            <a:off x="4054834" y="5455922"/>
            <a:ext cx="2630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あたらしくない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628FD9-546B-4BE7-9973-512A5513F9CF}"/>
              </a:ext>
            </a:extLst>
          </p:cNvPr>
          <p:cNvSpPr txBox="1"/>
          <p:nvPr/>
        </p:nvSpPr>
        <p:spPr>
          <a:xfrm>
            <a:off x="4136954" y="3936896"/>
            <a:ext cx="2630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しずかじゃない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E1BC77-A59F-43AE-9706-9C39D8932863}"/>
              </a:ext>
            </a:extLst>
          </p:cNvPr>
          <p:cNvSpPr txBox="1"/>
          <p:nvPr/>
        </p:nvSpPr>
        <p:spPr>
          <a:xfrm>
            <a:off x="4136954" y="4461498"/>
            <a:ext cx="2630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おおきくない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166C40-0E91-416F-8879-E473ECA32F5C}"/>
              </a:ext>
            </a:extLst>
          </p:cNvPr>
          <p:cNvSpPr txBox="1"/>
          <p:nvPr/>
        </p:nvSpPr>
        <p:spPr>
          <a:xfrm>
            <a:off x="4262721" y="2884075"/>
            <a:ext cx="2630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ひろくない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968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3911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2" grpId="0"/>
      <p:bldP spid="13" grpId="0"/>
      <p:bldP spid="16" grpId="0"/>
      <p:bldP spid="17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39D70993-E7DF-487B-BBC1-5164C51BE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51933"/>
            <a:ext cx="10905066" cy="136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56088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CA6773-1475-4BB1-82A7-9C75FBDDE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5" y="251419"/>
            <a:ext cx="11641489" cy="63551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59175B-3DB7-4AD2-9DA6-C6710904E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520" y="382271"/>
            <a:ext cx="2609850" cy="11088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69A291-B45F-45DD-84EA-ACB6E1789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9409" y="1456050"/>
            <a:ext cx="7938486" cy="28084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917508-F8F2-4D13-9EDE-954C08512C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754" y="4159639"/>
            <a:ext cx="4781901" cy="23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05791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331EB2-14A5-41C7-86CA-5976AFBE8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563" y="520444"/>
            <a:ext cx="9761673" cy="124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09004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A02C9CF7-C728-4EBF-A7BA-396447195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839047"/>
            <a:ext cx="10905066" cy="5179904"/>
          </a:xfrm>
          <a:prstGeom prst="rect">
            <a:avLst/>
          </a:prstGeom>
        </p:spPr>
      </p:pic>
      <p:pic>
        <p:nvPicPr>
          <p:cNvPr id="4" name="X_[07-22]_kiku1">
            <a:hlinkClick r:id="" action="ppaction://media"/>
            <a:extLst>
              <a:ext uri="{FF2B5EF4-FFF2-40B4-BE49-F238E27FC236}">
                <a16:creationId xmlns:a16="http://schemas.microsoft.com/office/drawing/2014/main" id="{3E565F1E-62CD-4585-B47D-7A0335E9D7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88477" y="167053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67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D27F1164-EC9D-40F7-868B-507A0178E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393" y="643466"/>
            <a:ext cx="10129213" cy="5571067"/>
          </a:xfrm>
          <a:prstGeom prst="rect">
            <a:avLst/>
          </a:prstGeom>
        </p:spPr>
      </p:pic>
      <p:pic>
        <p:nvPicPr>
          <p:cNvPr id="4" name="X_[07-23]_kiku2">
            <a:hlinkClick r:id="" action="ppaction://media"/>
            <a:extLst>
              <a:ext uri="{FF2B5EF4-FFF2-40B4-BE49-F238E27FC236}">
                <a16:creationId xmlns:a16="http://schemas.microsoft.com/office/drawing/2014/main" id="{B7AED952-6FD7-458F-B7F7-853A608DF0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25438" y="137756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08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89352EB-299D-4218-BB6E-4D7D39F40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666" y="643466"/>
            <a:ext cx="9482667" cy="5571067"/>
          </a:xfrm>
          <a:prstGeom prst="rect">
            <a:avLst/>
          </a:prstGeom>
        </p:spPr>
      </p:pic>
      <p:pic>
        <p:nvPicPr>
          <p:cNvPr id="4" name="X_[07-24]_kiku3">
            <a:hlinkClick r:id="" action="ppaction://media"/>
            <a:extLst>
              <a:ext uri="{FF2B5EF4-FFF2-40B4-BE49-F238E27FC236}">
                <a16:creationId xmlns:a16="http://schemas.microsoft.com/office/drawing/2014/main" id="{721461A3-0D9B-4EFC-9C3C-C2F569A65C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20557" y="132430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11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4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949153-947F-4730-86EB-A87B6FC9B2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147" y="221856"/>
            <a:ext cx="4865815" cy="834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309E5B-D70A-41E5-920B-C762F2E30F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37827" y="339809"/>
            <a:ext cx="5367680" cy="26838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2429F5-390A-4C70-85DF-6FCAEC18C7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86625" y="3023649"/>
            <a:ext cx="6961772" cy="26117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303ABF-16F6-4F06-BB07-ED54CDE0F8B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1582" y="1106456"/>
            <a:ext cx="5605040" cy="755736"/>
          </a:xfrm>
          <a:prstGeom prst="rect">
            <a:avLst/>
          </a:prstGeom>
        </p:spPr>
      </p:pic>
      <p:pic>
        <p:nvPicPr>
          <p:cNvPr id="12" name="X_[07-26]_hanasu1">
            <a:hlinkClick r:id="" action="ppaction://media"/>
            <a:extLst>
              <a:ext uri="{FF2B5EF4-FFF2-40B4-BE49-F238E27FC236}">
                <a16:creationId xmlns:a16="http://schemas.microsoft.com/office/drawing/2014/main" id="{131227DA-0A96-49D9-85E2-6706A52DA8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044102" y="1618509"/>
            <a:ext cx="487363" cy="487363"/>
          </a:xfrm>
          <a:prstGeom prst="rect">
            <a:avLst/>
          </a:prstGeom>
        </p:spPr>
      </p:pic>
      <p:pic>
        <p:nvPicPr>
          <p:cNvPr id="13" name="X_[07-27]_hanasu2">
            <a:hlinkClick r:id="" action="ppaction://media"/>
            <a:extLst>
              <a:ext uri="{FF2B5EF4-FFF2-40B4-BE49-F238E27FC236}">
                <a16:creationId xmlns:a16="http://schemas.microsoft.com/office/drawing/2014/main" id="{1F60757D-707E-4528-BBF7-270FE58B8C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252293" y="862774"/>
            <a:ext cx="487363" cy="487363"/>
          </a:xfrm>
          <a:prstGeom prst="rect">
            <a:avLst/>
          </a:prstGeom>
        </p:spPr>
      </p:pic>
      <p:pic>
        <p:nvPicPr>
          <p:cNvPr id="14" name="X_[07-28]_hanasu3">
            <a:hlinkClick r:id="" action="ppaction://media"/>
            <a:extLst>
              <a:ext uri="{FF2B5EF4-FFF2-40B4-BE49-F238E27FC236}">
                <a16:creationId xmlns:a16="http://schemas.microsoft.com/office/drawing/2014/main" id="{AE2FEF49-FBEA-4896-8739-C9055CE9F11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887532" y="124064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892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8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05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56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309E5B-D70A-41E5-920B-C762F2E30F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7826" y="805336"/>
            <a:ext cx="5367680" cy="26838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C44212-D374-46BB-B286-4A344F4D5B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9135" y="1252495"/>
            <a:ext cx="5948039" cy="6578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5949153-947F-4730-86EB-A87B6FC9B2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9135" y="339809"/>
            <a:ext cx="4865815" cy="8344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2429F5-390A-4C70-85DF-6FCAEC18C7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62311" y="3489176"/>
            <a:ext cx="6961772" cy="2611790"/>
          </a:xfrm>
          <a:prstGeom prst="rect">
            <a:avLst/>
          </a:prstGeom>
        </p:spPr>
      </p:pic>
      <p:pic>
        <p:nvPicPr>
          <p:cNvPr id="12" name="X_[07-26]_hanasu1">
            <a:hlinkClick r:id="" action="ppaction://media"/>
            <a:extLst>
              <a:ext uri="{FF2B5EF4-FFF2-40B4-BE49-F238E27FC236}">
                <a16:creationId xmlns:a16="http://schemas.microsoft.com/office/drawing/2014/main" id="{131227DA-0A96-49D9-85E2-6706A52DA8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692891" y="1910389"/>
            <a:ext cx="487363" cy="487363"/>
          </a:xfrm>
          <a:prstGeom prst="rect">
            <a:avLst/>
          </a:prstGeom>
        </p:spPr>
      </p:pic>
      <p:pic>
        <p:nvPicPr>
          <p:cNvPr id="13" name="X_[07-27]_hanasu2">
            <a:hlinkClick r:id="" action="ppaction://media"/>
            <a:extLst>
              <a:ext uri="{FF2B5EF4-FFF2-40B4-BE49-F238E27FC236}">
                <a16:creationId xmlns:a16="http://schemas.microsoft.com/office/drawing/2014/main" id="{1F60757D-707E-4528-BBF7-270FE58B8C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759448" y="1621418"/>
            <a:ext cx="487363" cy="487363"/>
          </a:xfrm>
          <a:prstGeom prst="rect">
            <a:avLst/>
          </a:prstGeom>
        </p:spPr>
      </p:pic>
      <p:pic>
        <p:nvPicPr>
          <p:cNvPr id="14" name="X_[07-28]_hanasu3">
            <a:hlinkClick r:id="" action="ppaction://media"/>
            <a:extLst>
              <a:ext uri="{FF2B5EF4-FFF2-40B4-BE49-F238E27FC236}">
                <a16:creationId xmlns:a16="http://schemas.microsoft.com/office/drawing/2014/main" id="{AE2FEF49-FBEA-4896-8739-C9055CE9F11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397174" y="1252495"/>
            <a:ext cx="487363" cy="48736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D38CB41-02C3-4416-A2F3-41B79328348B}"/>
              </a:ext>
            </a:extLst>
          </p:cNvPr>
          <p:cNvSpPr/>
          <p:nvPr/>
        </p:nvSpPr>
        <p:spPr>
          <a:xfrm>
            <a:off x="589708" y="4232077"/>
            <a:ext cx="4103035" cy="2316751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9E58E30-507B-4AE3-AFEC-F9CADFD0742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8559" y="4527616"/>
            <a:ext cx="3719602" cy="183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700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8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05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56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949153-947F-4730-86EB-A87B6FC9B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35" y="339809"/>
            <a:ext cx="4865815" cy="834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309E5B-D70A-41E5-920B-C762F2E30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7826" y="805336"/>
            <a:ext cx="5367680" cy="26838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2429F5-390A-4C70-85DF-6FCAEC18C7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2311" y="3489176"/>
            <a:ext cx="6961772" cy="26117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9B374C-C1E0-41B4-9FF0-196BB44A48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734" y="1174259"/>
            <a:ext cx="4660615" cy="83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42727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AC3EAF-693B-42ED-B478-C78630E7A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77" y="238200"/>
            <a:ext cx="3432258" cy="25326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D67467-166E-4DCB-AB18-EC26AC3BD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37" y="2984101"/>
            <a:ext cx="3421262" cy="2933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1D5745-9B11-4C00-AF18-F179332C4C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3519" y="238200"/>
            <a:ext cx="3933457" cy="30959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AD0986-E3D2-499B-8A0D-F620F54257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9869" y="2393432"/>
            <a:ext cx="4114963" cy="20574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81A699-C6EB-421C-B525-C9E3446500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7340" y="4450914"/>
            <a:ext cx="5337023" cy="2002246"/>
          </a:xfrm>
          <a:prstGeom prst="rect">
            <a:avLst/>
          </a:prstGeom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F07BFA9B-F82F-4747-84A0-12F659A423F5}"/>
              </a:ext>
            </a:extLst>
          </p:cNvPr>
          <p:cNvCxnSpPr>
            <a:cxnSpLocks/>
          </p:cNvCxnSpPr>
          <p:nvPr/>
        </p:nvCxnSpPr>
        <p:spPr>
          <a:xfrm>
            <a:off x="4012383" y="238200"/>
            <a:ext cx="0" cy="55244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879728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949153-947F-4730-86EB-A87B6FC9B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35" y="339809"/>
            <a:ext cx="4865815" cy="834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309E5B-D70A-41E5-920B-C762F2E30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5782" y="2194910"/>
            <a:ext cx="4285556" cy="21427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2429F5-390A-4C70-85DF-6FCAEC18C7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6860" y="4337688"/>
            <a:ext cx="5558279" cy="20852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790B09-E011-4440-A2BF-B841EC83CF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135" y="1174259"/>
            <a:ext cx="7795796" cy="86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06192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9B95DA-6431-4514-9CB0-A24E5BEA0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444" y="473763"/>
            <a:ext cx="8955262" cy="591047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44EFBB0-A3C6-4FD1-82BF-F5063E5B4D8D}"/>
              </a:ext>
            </a:extLst>
          </p:cNvPr>
          <p:cNvSpPr/>
          <p:nvPr/>
        </p:nvSpPr>
        <p:spPr>
          <a:xfrm>
            <a:off x="1437444" y="3429000"/>
            <a:ext cx="8955262" cy="77152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7858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A5B0F784-F629-4EE0-8E99-AB3E9720B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717" y="516594"/>
            <a:ext cx="10905066" cy="207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50337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86CBCE-2185-48F7-A072-5BFED09EB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597" y="3429000"/>
            <a:ext cx="10804989" cy="21526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E64FEF-10E6-449F-B033-1764D5808A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1579988"/>
            <a:ext cx="10905066" cy="156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25331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F663C1-675A-4797-9DFE-229904D7A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25" y="316159"/>
            <a:ext cx="4206714" cy="6687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D994AF-2AC3-48E4-9258-A9361B50F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225" y="984919"/>
            <a:ext cx="2245167" cy="6777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86118C-316B-4B53-A234-D8C3E42874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125" y="1662705"/>
            <a:ext cx="8010976" cy="7723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F92AB6-FA82-4910-924C-1782388917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9700" y="2309589"/>
            <a:ext cx="4515075" cy="422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09299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A86118C-316B-4B53-A234-D8C3E4287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51" y="443505"/>
            <a:ext cx="8010976" cy="7723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F92AB6-FA82-4910-924C-1782388917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3491" y="1215830"/>
            <a:ext cx="5737836" cy="5371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05179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82BC943-ADBF-4696-9AD3-F2FEF9642D6A}"/>
              </a:ext>
            </a:extLst>
          </p:cNvPr>
          <p:cNvSpPr/>
          <p:nvPr/>
        </p:nvSpPr>
        <p:spPr>
          <a:xfrm>
            <a:off x="196788" y="153139"/>
            <a:ext cx="11798423" cy="65517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86118C-316B-4B53-A234-D8C3E4287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51" y="443505"/>
            <a:ext cx="8010976" cy="7723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F92AB6-FA82-4910-924C-1782388917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3491" y="1215830"/>
            <a:ext cx="5737836" cy="53714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3A6F1B-50AE-471F-8B15-08D5F5AF07F4}"/>
              </a:ext>
            </a:extLst>
          </p:cNvPr>
          <p:cNvSpPr txBox="1"/>
          <p:nvPr/>
        </p:nvSpPr>
        <p:spPr>
          <a:xfrm>
            <a:off x="7748138" y="2782668"/>
            <a:ext cx="768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0000"/>
                </a:solidFill>
              </a:rPr>
              <a:t>○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91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6F99C9-3231-4153-891C-D71E2272E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716" y="353109"/>
            <a:ext cx="7457712" cy="9281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C24E18-AAC7-40AA-83AD-1D73BD366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7445" y="1452419"/>
            <a:ext cx="5397107" cy="505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37667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0D1067F-7E42-4F71-B437-969609B07D43}"/>
              </a:ext>
            </a:extLst>
          </p:cNvPr>
          <p:cNvSpPr/>
          <p:nvPr/>
        </p:nvSpPr>
        <p:spPr>
          <a:xfrm>
            <a:off x="196788" y="153139"/>
            <a:ext cx="11798423" cy="65517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6F99C9-3231-4153-891C-D71E2272E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716" y="353109"/>
            <a:ext cx="7457712" cy="9281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C24E18-AAC7-40AA-83AD-1D73BD366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7445" y="1452419"/>
            <a:ext cx="5397107" cy="50524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F3E36CB-1C17-48B1-A01D-A0D91791A9BE}"/>
              </a:ext>
            </a:extLst>
          </p:cNvPr>
          <p:cNvSpPr txBox="1"/>
          <p:nvPr/>
        </p:nvSpPr>
        <p:spPr>
          <a:xfrm>
            <a:off x="7472930" y="6058529"/>
            <a:ext cx="768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0000"/>
                </a:solidFill>
              </a:rPr>
              <a:t>○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08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40D659-2FD1-4856-830B-42E9A7A8D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63" y="661225"/>
            <a:ext cx="4059893" cy="6893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382D39-7C34-48AA-9AA8-4DFBD814A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563" y="1398572"/>
            <a:ext cx="3503295" cy="7075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687064-16A8-4F29-9519-F7440D1F8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72" y="2393371"/>
            <a:ext cx="5332628" cy="7413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B01DD3-0B7B-4A21-8DEF-EEEF7ED201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1643" y="1005888"/>
            <a:ext cx="5621986" cy="455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8229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950FEA-30B8-4B96-A2B3-DAE2544C1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916" y="737189"/>
            <a:ext cx="5332628" cy="7413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5A955A-B0E9-48F6-9634-A8C52123B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2283" y="1258095"/>
            <a:ext cx="5780779" cy="46791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C6A6E7-C6C3-4A2D-A966-D7C93F18B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916" y="1513388"/>
            <a:ext cx="3989381" cy="17236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F45640-E7EC-4F8E-8A55-16A93051CD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2038" y="3237038"/>
            <a:ext cx="2634177" cy="52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91122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E67EC45-9574-4EA5-A4A3-2EED3C09F1E7}"/>
              </a:ext>
            </a:extLst>
          </p:cNvPr>
          <p:cNvSpPr/>
          <p:nvPr/>
        </p:nvSpPr>
        <p:spPr>
          <a:xfrm>
            <a:off x="196788" y="153139"/>
            <a:ext cx="11798423" cy="65517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950FEA-30B8-4B96-A2B3-DAE2544C1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916" y="737189"/>
            <a:ext cx="5332628" cy="7413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5A955A-B0E9-48F6-9634-A8C52123B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2283" y="1258095"/>
            <a:ext cx="5780779" cy="46791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C6A6E7-C6C3-4A2D-A966-D7C93F18B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916" y="1513388"/>
            <a:ext cx="3989381" cy="17236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F45640-E7EC-4F8E-8A55-16A93051CD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2038" y="3237038"/>
            <a:ext cx="2634177" cy="5293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156A516-40D9-4458-A0F7-ABB861343352}"/>
              </a:ext>
            </a:extLst>
          </p:cNvPr>
          <p:cNvSpPr txBox="1"/>
          <p:nvPr/>
        </p:nvSpPr>
        <p:spPr>
          <a:xfrm>
            <a:off x="3297848" y="1471927"/>
            <a:ext cx="768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2BBC0D-270E-4CD7-BD55-D9A20942ED31}"/>
              </a:ext>
            </a:extLst>
          </p:cNvPr>
          <p:cNvSpPr txBox="1"/>
          <p:nvPr/>
        </p:nvSpPr>
        <p:spPr>
          <a:xfrm>
            <a:off x="3297848" y="2059781"/>
            <a:ext cx="768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299A09-87AB-442F-8A7C-BEF6D36549A7}"/>
              </a:ext>
            </a:extLst>
          </p:cNvPr>
          <p:cNvSpPr txBox="1"/>
          <p:nvPr/>
        </p:nvSpPr>
        <p:spPr>
          <a:xfrm>
            <a:off x="4683626" y="2590707"/>
            <a:ext cx="768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36961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9B95DA-6431-4514-9CB0-A24E5BEA0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244" y="304060"/>
            <a:ext cx="8955262" cy="591047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44EFBB0-A3C6-4FD1-82BF-F5063E5B4D8D}"/>
              </a:ext>
            </a:extLst>
          </p:cNvPr>
          <p:cNvSpPr/>
          <p:nvPr/>
        </p:nvSpPr>
        <p:spPr>
          <a:xfrm>
            <a:off x="1407887" y="4021400"/>
            <a:ext cx="8850563" cy="93215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27644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352</Words>
  <Application>Microsoft Office PowerPoint</Application>
  <PresentationFormat>ワイド画面</PresentationFormat>
  <Paragraphs>226</Paragraphs>
  <Slides>114</Slides>
  <Notes>1</Notes>
  <HiddenSlides>0</HiddenSlides>
  <MMClips>88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114</vt:i4>
      </vt:variant>
    </vt:vector>
  </HeadingPairs>
  <TitlesOfParts>
    <vt:vector size="120" baseType="lpstr">
      <vt:lpstr>游ゴシック</vt:lpstr>
      <vt:lpstr>Arial</vt:lpstr>
      <vt:lpstr>Calibri</vt:lpstr>
      <vt:lpstr>Calibri Light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Khun Alex</dc:creator>
  <cp:lastModifiedBy>Kazuyo Takehara</cp:lastModifiedBy>
  <cp:revision>31</cp:revision>
  <dcterms:created xsi:type="dcterms:W3CDTF">2021-08-13T06:00:32Z</dcterms:created>
  <dcterms:modified xsi:type="dcterms:W3CDTF">2023-04-19T03:35:06Z</dcterms:modified>
</cp:coreProperties>
</file>