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9"/>
  </p:notesMasterIdLst>
  <p:sldIdLst>
    <p:sldId id="256" r:id="rId2"/>
    <p:sldId id="258" r:id="rId3"/>
    <p:sldId id="260" r:id="rId4"/>
    <p:sldId id="259" r:id="rId5"/>
    <p:sldId id="261" r:id="rId6"/>
    <p:sldId id="262" r:id="rId7"/>
    <p:sldId id="263" r:id="rId8"/>
    <p:sldId id="265" r:id="rId9"/>
    <p:sldId id="264" r:id="rId10"/>
    <p:sldId id="266" r:id="rId11"/>
    <p:sldId id="267" r:id="rId12"/>
    <p:sldId id="268" r:id="rId13"/>
    <p:sldId id="269" r:id="rId14"/>
    <p:sldId id="270" r:id="rId15"/>
    <p:sldId id="272" r:id="rId16"/>
    <p:sldId id="271" r:id="rId17"/>
    <p:sldId id="274" r:id="rId18"/>
    <p:sldId id="273" r:id="rId19"/>
    <p:sldId id="276" r:id="rId20"/>
    <p:sldId id="275" r:id="rId21"/>
    <p:sldId id="277" r:id="rId22"/>
    <p:sldId id="284" r:id="rId23"/>
    <p:sldId id="285" r:id="rId24"/>
    <p:sldId id="279" r:id="rId25"/>
    <p:sldId id="278" r:id="rId26"/>
    <p:sldId id="280" r:id="rId27"/>
    <p:sldId id="281" r:id="rId28"/>
    <p:sldId id="282" r:id="rId29"/>
    <p:sldId id="283" r:id="rId30"/>
    <p:sldId id="286" r:id="rId31"/>
    <p:sldId id="287" r:id="rId32"/>
    <p:sldId id="288" r:id="rId33"/>
    <p:sldId id="289" r:id="rId34"/>
    <p:sldId id="291" r:id="rId35"/>
    <p:sldId id="257" r:id="rId36"/>
    <p:sldId id="292" r:id="rId37"/>
    <p:sldId id="293" r:id="rId38"/>
    <p:sldId id="294" r:id="rId39"/>
    <p:sldId id="296" r:id="rId40"/>
    <p:sldId id="295" r:id="rId41"/>
    <p:sldId id="298" r:id="rId42"/>
    <p:sldId id="297" r:id="rId43"/>
    <p:sldId id="299" r:id="rId44"/>
    <p:sldId id="300" r:id="rId45"/>
    <p:sldId id="301" r:id="rId46"/>
    <p:sldId id="332" r:id="rId47"/>
    <p:sldId id="333" r:id="rId48"/>
    <p:sldId id="302" r:id="rId49"/>
    <p:sldId id="304" r:id="rId50"/>
    <p:sldId id="335" r:id="rId51"/>
    <p:sldId id="305" r:id="rId52"/>
    <p:sldId id="308" r:id="rId53"/>
    <p:sldId id="306" r:id="rId54"/>
    <p:sldId id="307" r:id="rId55"/>
    <p:sldId id="309" r:id="rId56"/>
    <p:sldId id="310" r:id="rId57"/>
    <p:sldId id="312" r:id="rId58"/>
    <p:sldId id="311" r:id="rId59"/>
    <p:sldId id="313" r:id="rId60"/>
    <p:sldId id="314" r:id="rId61"/>
    <p:sldId id="315" r:id="rId62"/>
    <p:sldId id="317" r:id="rId63"/>
    <p:sldId id="318" r:id="rId64"/>
    <p:sldId id="316" r:id="rId65"/>
    <p:sldId id="319" r:id="rId66"/>
    <p:sldId id="321" r:id="rId67"/>
    <p:sldId id="322" r:id="rId68"/>
    <p:sldId id="323" r:id="rId69"/>
    <p:sldId id="324" r:id="rId70"/>
    <p:sldId id="325" r:id="rId71"/>
    <p:sldId id="327" r:id="rId72"/>
    <p:sldId id="326" r:id="rId73"/>
    <p:sldId id="328" r:id="rId74"/>
    <p:sldId id="330" r:id="rId75"/>
    <p:sldId id="329" r:id="rId76"/>
    <p:sldId id="331" r:id="rId77"/>
    <p:sldId id="334" r:id="rId7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71635B0-2CCD-4A5B-AF95-BD9E47A76FD3}" v="3" dt="2023-04-18T08:58:31.79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7" d="100"/>
          <a:sy n="67" d="100"/>
        </p:scale>
        <p:origin x="644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microsoft.com/office/2016/11/relationships/changesInfo" Target="changesInfos/changesInfo1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presProps" Target="presProps.xml"/><Relationship Id="rId85" Type="http://schemas.microsoft.com/office/2015/10/relationships/revisionInfo" Target="revisionInfo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61" Type="http://schemas.openxmlformats.org/officeDocument/2006/relationships/slide" Target="slides/slide60.xml"/><Relationship Id="rId8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akehara Kazuyo" userId="6c1305eccc517997" providerId="LiveId" clId="{3EE3575B-E1C1-4060-8506-D29CDE10EB9A}"/>
    <pc:docChg chg="delSld modSld">
      <pc:chgData name="Takehara Kazuyo" userId="6c1305eccc517997" providerId="LiveId" clId="{3EE3575B-E1C1-4060-8506-D29CDE10EB9A}" dt="2022-04-01T02:59:41.732" v="4" actId="2696"/>
      <pc:docMkLst>
        <pc:docMk/>
      </pc:docMkLst>
      <pc:sldChg chg="modSp mod">
        <pc:chgData name="Takehara Kazuyo" userId="6c1305eccc517997" providerId="LiveId" clId="{3EE3575B-E1C1-4060-8506-D29CDE10EB9A}" dt="2022-03-09T08:16:42.961" v="1" actId="207"/>
        <pc:sldMkLst>
          <pc:docMk/>
          <pc:sldMk cId="2770820219" sldId="332"/>
        </pc:sldMkLst>
        <pc:spChg chg="mod">
          <ac:chgData name="Takehara Kazuyo" userId="6c1305eccc517997" providerId="LiveId" clId="{3EE3575B-E1C1-4060-8506-D29CDE10EB9A}" dt="2022-03-09T08:16:42.961" v="1" actId="207"/>
          <ac:spMkLst>
            <pc:docMk/>
            <pc:sldMk cId="2770820219" sldId="332"/>
            <ac:spMk id="6" creationId="{C234D725-8346-4DF6-BBD1-A463C3F04C18}"/>
          </ac:spMkLst>
        </pc:spChg>
        <pc:spChg chg="mod">
          <ac:chgData name="Takehara Kazuyo" userId="6c1305eccc517997" providerId="LiveId" clId="{3EE3575B-E1C1-4060-8506-D29CDE10EB9A}" dt="2022-03-09T08:16:42.961" v="1" actId="207"/>
          <ac:spMkLst>
            <pc:docMk/>
            <pc:sldMk cId="2770820219" sldId="332"/>
            <ac:spMk id="7" creationId="{6C47D231-9386-4D19-B38C-C4C3B0190F61}"/>
          </ac:spMkLst>
        </pc:spChg>
      </pc:sldChg>
      <pc:sldChg chg="modSp mod">
        <pc:chgData name="Takehara Kazuyo" userId="6c1305eccc517997" providerId="LiveId" clId="{3EE3575B-E1C1-4060-8506-D29CDE10EB9A}" dt="2022-03-09T08:16:48.953" v="3" actId="207"/>
        <pc:sldMkLst>
          <pc:docMk/>
          <pc:sldMk cId="1321217592" sldId="333"/>
        </pc:sldMkLst>
        <pc:spChg chg="mod">
          <ac:chgData name="Takehara Kazuyo" userId="6c1305eccc517997" providerId="LiveId" clId="{3EE3575B-E1C1-4060-8506-D29CDE10EB9A}" dt="2022-03-09T08:16:48.953" v="3" actId="207"/>
          <ac:spMkLst>
            <pc:docMk/>
            <pc:sldMk cId="1321217592" sldId="333"/>
            <ac:spMk id="6" creationId="{30CA4D42-DB9A-42B2-AB6E-653F52486CDB}"/>
          </ac:spMkLst>
        </pc:spChg>
        <pc:spChg chg="mod">
          <ac:chgData name="Takehara Kazuyo" userId="6c1305eccc517997" providerId="LiveId" clId="{3EE3575B-E1C1-4060-8506-D29CDE10EB9A}" dt="2022-03-09T08:16:48.953" v="3" actId="207"/>
          <ac:spMkLst>
            <pc:docMk/>
            <pc:sldMk cId="1321217592" sldId="333"/>
            <ac:spMk id="8" creationId="{949DCFB3-128E-49C2-B88A-A3ABB031EA4D}"/>
          </ac:spMkLst>
        </pc:spChg>
        <pc:spChg chg="mod">
          <ac:chgData name="Takehara Kazuyo" userId="6c1305eccc517997" providerId="LiveId" clId="{3EE3575B-E1C1-4060-8506-D29CDE10EB9A}" dt="2022-03-09T08:16:48.953" v="3" actId="207"/>
          <ac:spMkLst>
            <pc:docMk/>
            <pc:sldMk cId="1321217592" sldId="333"/>
            <ac:spMk id="10" creationId="{631475F2-FA4B-4A52-A488-F4B7530C945B}"/>
          </ac:spMkLst>
        </pc:spChg>
        <pc:spChg chg="mod">
          <ac:chgData name="Takehara Kazuyo" userId="6c1305eccc517997" providerId="LiveId" clId="{3EE3575B-E1C1-4060-8506-D29CDE10EB9A}" dt="2022-03-09T08:16:48.953" v="3" actId="207"/>
          <ac:spMkLst>
            <pc:docMk/>
            <pc:sldMk cId="1321217592" sldId="333"/>
            <ac:spMk id="12" creationId="{7CC5E9BB-0612-4328-86D5-81AD6462DA55}"/>
          </ac:spMkLst>
        </pc:spChg>
        <pc:spChg chg="mod">
          <ac:chgData name="Takehara Kazuyo" userId="6c1305eccc517997" providerId="LiveId" clId="{3EE3575B-E1C1-4060-8506-D29CDE10EB9A}" dt="2022-03-09T08:16:48.953" v="3" actId="207"/>
          <ac:spMkLst>
            <pc:docMk/>
            <pc:sldMk cId="1321217592" sldId="333"/>
            <ac:spMk id="14" creationId="{9803F743-A59B-469F-BA73-F069767A260F}"/>
          </ac:spMkLst>
        </pc:spChg>
        <pc:spChg chg="mod">
          <ac:chgData name="Takehara Kazuyo" userId="6c1305eccc517997" providerId="LiveId" clId="{3EE3575B-E1C1-4060-8506-D29CDE10EB9A}" dt="2022-03-09T08:16:48.953" v="3" actId="207"/>
          <ac:spMkLst>
            <pc:docMk/>
            <pc:sldMk cId="1321217592" sldId="333"/>
            <ac:spMk id="16" creationId="{685EF278-1302-4421-BEFB-DC99D20F5A23}"/>
          </ac:spMkLst>
        </pc:spChg>
        <pc:spChg chg="mod">
          <ac:chgData name="Takehara Kazuyo" userId="6c1305eccc517997" providerId="LiveId" clId="{3EE3575B-E1C1-4060-8506-D29CDE10EB9A}" dt="2022-03-09T08:16:48.953" v="3" actId="207"/>
          <ac:spMkLst>
            <pc:docMk/>
            <pc:sldMk cId="1321217592" sldId="333"/>
            <ac:spMk id="18" creationId="{DF08B77B-4354-4DAD-85BE-2A5D217D345B}"/>
          </ac:spMkLst>
        </pc:spChg>
        <pc:spChg chg="mod">
          <ac:chgData name="Takehara Kazuyo" userId="6c1305eccc517997" providerId="LiveId" clId="{3EE3575B-E1C1-4060-8506-D29CDE10EB9A}" dt="2022-03-09T08:16:48.953" v="3" actId="207"/>
          <ac:spMkLst>
            <pc:docMk/>
            <pc:sldMk cId="1321217592" sldId="333"/>
            <ac:spMk id="20" creationId="{1FF7B184-7A60-42BB-AECB-92945016610B}"/>
          </ac:spMkLst>
        </pc:spChg>
        <pc:spChg chg="mod">
          <ac:chgData name="Takehara Kazuyo" userId="6c1305eccc517997" providerId="LiveId" clId="{3EE3575B-E1C1-4060-8506-D29CDE10EB9A}" dt="2022-03-09T08:16:48.953" v="3" actId="207"/>
          <ac:spMkLst>
            <pc:docMk/>
            <pc:sldMk cId="1321217592" sldId="333"/>
            <ac:spMk id="22" creationId="{BF07CA05-1650-49D9-82F0-A3C5B2476CDB}"/>
          </ac:spMkLst>
        </pc:spChg>
      </pc:sldChg>
      <pc:sldChg chg="del">
        <pc:chgData name="Takehara Kazuyo" userId="6c1305eccc517997" providerId="LiveId" clId="{3EE3575B-E1C1-4060-8506-D29CDE10EB9A}" dt="2022-04-01T02:59:41.732" v="4" actId="2696"/>
        <pc:sldMkLst>
          <pc:docMk/>
          <pc:sldMk cId="2415710240" sldId="334"/>
        </pc:sldMkLst>
      </pc:sldChg>
    </pc:docChg>
  </pc:docChgLst>
  <pc:docChgLst>
    <pc:chgData name="Kazuyo Takehara" userId="fa7eaadb-9681-4610-86a8-8be5debccd15" providerId="ADAL" clId="{C71635B0-2CCD-4A5B-AF95-BD9E47A76FD3}"/>
    <pc:docChg chg="custSel delSld modSld">
      <pc:chgData name="Kazuyo Takehara" userId="fa7eaadb-9681-4610-86a8-8be5debccd15" providerId="ADAL" clId="{C71635B0-2CCD-4A5B-AF95-BD9E47A76FD3}" dt="2023-04-19T02:59:05.195" v="33" actId="1076"/>
      <pc:docMkLst>
        <pc:docMk/>
      </pc:docMkLst>
      <pc:sldChg chg="modSp mod">
        <pc:chgData name="Kazuyo Takehara" userId="fa7eaadb-9681-4610-86a8-8be5debccd15" providerId="ADAL" clId="{C71635B0-2CCD-4A5B-AF95-BD9E47A76FD3}" dt="2023-04-19T02:56:06.385" v="11" actId="1076"/>
        <pc:sldMkLst>
          <pc:docMk/>
          <pc:sldMk cId="1413890797" sldId="274"/>
        </pc:sldMkLst>
        <pc:picChg chg="mod">
          <ac:chgData name="Kazuyo Takehara" userId="fa7eaadb-9681-4610-86a8-8be5debccd15" providerId="ADAL" clId="{C71635B0-2CCD-4A5B-AF95-BD9E47A76FD3}" dt="2023-04-19T02:55:59.264" v="8" actId="1076"/>
          <ac:picMkLst>
            <pc:docMk/>
            <pc:sldMk cId="1413890797" sldId="274"/>
            <ac:picMk id="16" creationId="{793A021A-3BAE-4A24-B530-500C81544301}"/>
          </ac:picMkLst>
        </pc:picChg>
        <pc:picChg chg="mod">
          <ac:chgData name="Kazuyo Takehara" userId="fa7eaadb-9681-4610-86a8-8be5debccd15" providerId="ADAL" clId="{C71635B0-2CCD-4A5B-AF95-BD9E47A76FD3}" dt="2023-04-19T02:56:01.301" v="9" actId="1076"/>
          <ac:picMkLst>
            <pc:docMk/>
            <pc:sldMk cId="1413890797" sldId="274"/>
            <ac:picMk id="17" creationId="{23C8EB5C-8ECF-4748-9E27-FF6AE5575EA3}"/>
          </ac:picMkLst>
        </pc:picChg>
        <pc:picChg chg="mod">
          <ac:chgData name="Kazuyo Takehara" userId="fa7eaadb-9681-4610-86a8-8be5debccd15" providerId="ADAL" clId="{C71635B0-2CCD-4A5B-AF95-BD9E47A76FD3}" dt="2023-04-19T02:56:06.385" v="11" actId="1076"/>
          <ac:picMkLst>
            <pc:docMk/>
            <pc:sldMk cId="1413890797" sldId="274"/>
            <ac:picMk id="18" creationId="{0388B991-C437-4A50-AD1B-8ACD3AAEA554}"/>
          </ac:picMkLst>
        </pc:picChg>
        <pc:picChg chg="mod">
          <ac:chgData name="Kazuyo Takehara" userId="fa7eaadb-9681-4610-86a8-8be5debccd15" providerId="ADAL" clId="{C71635B0-2CCD-4A5B-AF95-BD9E47A76FD3}" dt="2023-04-19T02:56:03.965" v="10" actId="1076"/>
          <ac:picMkLst>
            <pc:docMk/>
            <pc:sldMk cId="1413890797" sldId="274"/>
            <ac:picMk id="19" creationId="{5C481190-4B21-41B7-A012-B75023F8883B}"/>
          </ac:picMkLst>
        </pc:picChg>
      </pc:sldChg>
      <pc:sldChg chg="modSp mod">
        <pc:chgData name="Kazuyo Takehara" userId="fa7eaadb-9681-4610-86a8-8be5debccd15" providerId="ADAL" clId="{C71635B0-2CCD-4A5B-AF95-BD9E47A76FD3}" dt="2023-04-19T02:56:35.891" v="19" actId="1076"/>
        <pc:sldMkLst>
          <pc:docMk/>
          <pc:sldMk cId="2572090504" sldId="275"/>
        </pc:sldMkLst>
        <pc:picChg chg="mod">
          <ac:chgData name="Kazuyo Takehara" userId="fa7eaadb-9681-4610-86a8-8be5debccd15" providerId="ADAL" clId="{C71635B0-2CCD-4A5B-AF95-BD9E47A76FD3}" dt="2023-04-19T02:56:29.469" v="16" actId="1076"/>
          <ac:picMkLst>
            <pc:docMk/>
            <pc:sldMk cId="2572090504" sldId="275"/>
            <ac:picMk id="6" creationId="{DC9E6AE7-AA1D-4C7D-960B-FF63B58A162C}"/>
          </ac:picMkLst>
        </pc:picChg>
        <pc:picChg chg="mod">
          <ac:chgData name="Kazuyo Takehara" userId="fa7eaadb-9681-4610-86a8-8be5debccd15" providerId="ADAL" clId="{C71635B0-2CCD-4A5B-AF95-BD9E47A76FD3}" dt="2023-04-19T02:56:30.927" v="17" actId="1076"/>
          <ac:picMkLst>
            <pc:docMk/>
            <pc:sldMk cId="2572090504" sldId="275"/>
            <ac:picMk id="7" creationId="{01223CBF-ECE4-417F-8E45-EE7334773F40}"/>
          </ac:picMkLst>
        </pc:picChg>
        <pc:picChg chg="mod">
          <ac:chgData name="Kazuyo Takehara" userId="fa7eaadb-9681-4610-86a8-8be5debccd15" providerId="ADAL" clId="{C71635B0-2CCD-4A5B-AF95-BD9E47A76FD3}" dt="2023-04-19T02:56:35.891" v="19" actId="1076"/>
          <ac:picMkLst>
            <pc:docMk/>
            <pc:sldMk cId="2572090504" sldId="275"/>
            <ac:picMk id="8" creationId="{DFC6AB8C-EB90-41C2-BDEA-FA1B816A7E7B}"/>
          </ac:picMkLst>
        </pc:picChg>
        <pc:picChg chg="mod">
          <ac:chgData name="Kazuyo Takehara" userId="fa7eaadb-9681-4610-86a8-8be5debccd15" providerId="ADAL" clId="{C71635B0-2CCD-4A5B-AF95-BD9E47A76FD3}" dt="2023-04-19T02:56:33.307" v="18" actId="1076"/>
          <ac:picMkLst>
            <pc:docMk/>
            <pc:sldMk cId="2572090504" sldId="275"/>
            <ac:picMk id="9" creationId="{71BDB45D-F67A-4A2C-A69D-29A213BAA0E9}"/>
          </ac:picMkLst>
        </pc:picChg>
      </pc:sldChg>
      <pc:sldChg chg="modSp mod">
        <pc:chgData name="Kazuyo Takehara" userId="fa7eaadb-9681-4610-86a8-8be5debccd15" providerId="ADAL" clId="{C71635B0-2CCD-4A5B-AF95-BD9E47A76FD3}" dt="2023-04-19T02:56:22.259" v="15" actId="1076"/>
        <pc:sldMkLst>
          <pc:docMk/>
          <pc:sldMk cId="1222093694" sldId="276"/>
        </pc:sldMkLst>
        <pc:picChg chg="mod">
          <ac:chgData name="Kazuyo Takehara" userId="fa7eaadb-9681-4610-86a8-8be5debccd15" providerId="ADAL" clId="{C71635B0-2CCD-4A5B-AF95-BD9E47A76FD3}" dt="2023-04-19T02:56:16.515" v="12" actId="1076"/>
          <ac:picMkLst>
            <pc:docMk/>
            <pc:sldMk cId="1222093694" sldId="276"/>
            <ac:picMk id="6" creationId="{DC9E6AE7-AA1D-4C7D-960B-FF63B58A162C}"/>
          </ac:picMkLst>
        </pc:picChg>
        <pc:picChg chg="mod">
          <ac:chgData name="Kazuyo Takehara" userId="fa7eaadb-9681-4610-86a8-8be5debccd15" providerId="ADAL" clId="{C71635B0-2CCD-4A5B-AF95-BD9E47A76FD3}" dt="2023-04-19T02:56:18.417" v="13" actId="1076"/>
          <ac:picMkLst>
            <pc:docMk/>
            <pc:sldMk cId="1222093694" sldId="276"/>
            <ac:picMk id="7" creationId="{01223CBF-ECE4-417F-8E45-EE7334773F40}"/>
          </ac:picMkLst>
        </pc:picChg>
        <pc:picChg chg="mod">
          <ac:chgData name="Kazuyo Takehara" userId="fa7eaadb-9681-4610-86a8-8be5debccd15" providerId="ADAL" clId="{C71635B0-2CCD-4A5B-AF95-BD9E47A76FD3}" dt="2023-04-19T02:56:19.625" v="14" actId="1076"/>
          <ac:picMkLst>
            <pc:docMk/>
            <pc:sldMk cId="1222093694" sldId="276"/>
            <ac:picMk id="8" creationId="{DFC6AB8C-EB90-41C2-BDEA-FA1B816A7E7B}"/>
          </ac:picMkLst>
        </pc:picChg>
        <pc:picChg chg="mod">
          <ac:chgData name="Kazuyo Takehara" userId="fa7eaadb-9681-4610-86a8-8be5debccd15" providerId="ADAL" clId="{C71635B0-2CCD-4A5B-AF95-BD9E47A76FD3}" dt="2023-04-19T02:56:22.259" v="15" actId="1076"/>
          <ac:picMkLst>
            <pc:docMk/>
            <pc:sldMk cId="1222093694" sldId="276"/>
            <ac:picMk id="9" creationId="{71BDB45D-F67A-4A2C-A69D-29A213BAA0E9}"/>
          </ac:picMkLst>
        </pc:picChg>
      </pc:sldChg>
      <pc:sldChg chg="del">
        <pc:chgData name="Kazuyo Takehara" userId="fa7eaadb-9681-4610-86a8-8be5debccd15" providerId="ADAL" clId="{C71635B0-2CCD-4A5B-AF95-BD9E47A76FD3}" dt="2023-04-18T08:59:01.318" v="7" actId="2696"/>
        <pc:sldMkLst>
          <pc:docMk/>
          <pc:sldMk cId="738848078" sldId="303"/>
        </pc:sldMkLst>
      </pc:sldChg>
      <pc:sldChg chg="addSp delSp modSp mod delAnim">
        <pc:chgData name="Kazuyo Takehara" userId="fa7eaadb-9681-4610-86a8-8be5debccd15" providerId="ADAL" clId="{C71635B0-2CCD-4A5B-AF95-BD9E47A76FD3}" dt="2023-04-18T08:58:53.078" v="6" actId="478"/>
        <pc:sldMkLst>
          <pc:docMk/>
          <pc:sldMk cId="464996015" sldId="304"/>
        </pc:sldMkLst>
        <pc:spChg chg="del">
          <ac:chgData name="Kazuyo Takehara" userId="fa7eaadb-9681-4610-86a8-8be5debccd15" providerId="ADAL" clId="{C71635B0-2CCD-4A5B-AF95-BD9E47A76FD3}" dt="2023-04-18T08:58:53.078" v="6" actId="478"/>
          <ac:spMkLst>
            <pc:docMk/>
            <pc:sldMk cId="464996015" sldId="304"/>
            <ac:spMk id="8" creationId="{F29BC821-1CD3-4417-8D10-F01BD92F1D2B}"/>
          </ac:spMkLst>
        </pc:spChg>
        <pc:spChg chg="del">
          <ac:chgData name="Kazuyo Takehara" userId="fa7eaadb-9681-4610-86a8-8be5debccd15" providerId="ADAL" clId="{C71635B0-2CCD-4A5B-AF95-BD9E47A76FD3}" dt="2023-04-18T08:58:53.078" v="6" actId="478"/>
          <ac:spMkLst>
            <pc:docMk/>
            <pc:sldMk cId="464996015" sldId="304"/>
            <ac:spMk id="11" creationId="{331C1A68-F1B0-4457-9D71-561372A3D990}"/>
          </ac:spMkLst>
        </pc:spChg>
        <pc:spChg chg="del">
          <ac:chgData name="Kazuyo Takehara" userId="fa7eaadb-9681-4610-86a8-8be5debccd15" providerId="ADAL" clId="{C71635B0-2CCD-4A5B-AF95-BD9E47A76FD3}" dt="2023-04-18T08:58:53.078" v="6" actId="478"/>
          <ac:spMkLst>
            <pc:docMk/>
            <pc:sldMk cId="464996015" sldId="304"/>
            <ac:spMk id="12" creationId="{1C815C58-A4AB-49DE-894D-AD2E60C39C14}"/>
          </ac:spMkLst>
        </pc:spChg>
        <pc:spChg chg="del">
          <ac:chgData name="Kazuyo Takehara" userId="fa7eaadb-9681-4610-86a8-8be5debccd15" providerId="ADAL" clId="{C71635B0-2CCD-4A5B-AF95-BD9E47A76FD3}" dt="2023-04-18T08:58:53.078" v="6" actId="478"/>
          <ac:spMkLst>
            <pc:docMk/>
            <pc:sldMk cId="464996015" sldId="304"/>
            <ac:spMk id="13" creationId="{997D9CC1-01EB-44A3-AA4C-9A5106B11079}"/>
          </ac:spMkLst>
        </pc:spChg>
        <pc:spChg chg="del">
          <ac:chgData name="Kazuyo Takehara" userId="fa7eaadb-9681-4610-86a8-8be5debccd15" providerId="ADAL" clId="{C71635B0-2CCD-4A5B-AF95-BD9E47A76FD3}" dt="2023-04-18T08:58:53.078" v="6" actId="478"/>
          <ac:spMkLst>
            <pc:docMk/>
            <pc:sldMk cId="464996015" sldId="304"/>
            <ac:spMk id="14" creationId="{3A771A89-804A-46CA-BEF2-5C76CB1CECC3}"/>
          </ac:spMkLst>
        </pc:spChg>
        <pc:spChg chg="del">
          <ac:chgData name="Kazuyo Takehara" userId="fa7eaadb-9681-4610-86a8-8be5debccd15" providerId="ADAL" clId="{C71635B0-2CCD-4A5B-AF95-BD9E47A76FD3}" dt="2023-04-18T08:58:53.078" v="6" actId="478"/>
          <ac:spMkLst>
            <pc:docMk/>
            <pc:sldMk cId="464996015" sldId="304"/>
            <ac:spMk id="15" creationId="{C986B810-3EDD-4AF6-B847-C42EF9B860DD}"/>
          </ac:spMkLst>
        </pc:spChg>
        <pc:spChg chg="del">
          <ac:chgData name="Kazuyo Takehara" userId="fa7eaadb-9681-4610-86a8-8be5debccd15" providerId="ADAL" clId="{C71635B0-2CCD-4A5B-AF95-BD9E47A76FD3}" dt="2023-04-18T08:58:53.078" v="6" actId="478"/>
          <ac:spMkLst>
            <pc:docMk/>
            <pc:sldMk cId="464996015" sldId="304"/>
            <ac:spMk id="16" creationId="{9C1F27E1-47A9-4887-ABEA-2B1D8F206028}"/>
          </ac:spMkLst>
        </pc:spChg>
        <pc:spChg chg="del">
          <ac:chgData name="Kazuyo Takehara" userId="fa7eaadb-9681-4610-86a8-8be5debccd15" providerId="ADAL" clId="{C71635B0-2CCD-4A5B-AF95-BD9E47A76FD3}" dt="2023-04-18T08:58:53.078" v="6" actId="478"/>
          <ac:spMkLst>
            <pc:docMk/>
            <pc:sldMk cId="464996015" sldId="304"/>
            <ac:spMk id="17" creationId="{FE211735-BB5C-4E1D-866B-55D6A031C06A}"/>
          </ac:spMkLst>
        </pc:spChg>
        <pc:spChg chg="del">
          <ac:chgData name="Kazuyo Takehara" userId="fa7eaadb-9681-4610-86a8-8be5debccd15" providerId="ADAL" clId="{C71635B0-2CCD-4A5B-AF95-BD9E47A76FD3}" dt="2023-04-18T08:58:53.078" v="6" actId="478"/>
          <ac:spMkLst>
            <pc:docMk/>
            <pc:sldMk cId="464996015" sldId="304"/>
            <ac:spMk id="18" creationId="{437DC87E-03E9-4AB0-9D67-5FAF268C57F3}"/>
          </ac:spMkLst>
        </pc:spChg>
        <pc:spChg chg="add mod">
          <ac:chgData name="Kazuyo Takehara" userId="fa7eaadb-9681-4610-86a8-8be5debccd15" providerId="ADAL" clId="{C71635B0-2CCD-4A5B-AF95-BD9E47A76FD3}" dt="2023-04-18T08:58:39.624" v="4" actId="14100"/>
          <ac:spMkLst>
            <pc:docMk/>
            <pc:sldMk cId="464996015" sldId="304"/>
            <ac:spMk id="19" creationId="{CD73D787-B1B4-4EE1-AAEC-02DB595F2C0B}"/>
          </ac:spMkLst>
        </pc:spChg>
        <pc:picChg chg="mod">
          <ac:chgData name="Kazuyo Takehara" userId="fa7eaadb-9681-4610-86a8-8be5debccd15" providerId="ADAL" clId="{C71635B0-2CCD-4A5B-AF95-BD9E47A76FD3}" dt="2023-04-18T08:58:42.526" v="5" actId="1076"/>
          <ac:picMkLst>
            <pc:docMk/>
            <pc:sldMk cId="464996015" sldId="304"/>
            <ac:picMk id="6" creationId="{76D0A954-A7BD-4F6A-82EB-FF9B75546606}"/>
          </ac:picMkLst>
        </pc:picChg>
      </pc:sldChg>
      <pc:sldChg chg="modSp mod">
        <pc:chgData name="Kazuyo Takehara" userId="fa7eaadb-9681-4610-86a8-8be5debccd15" providerId="ADAL" clId="{C71635B0-2CCD-4A5B-AF95-BD9E47A76FD3}" dt="2023-04-19T02:58:16.585" v="25" actId="1076"/>
        <pc:sldMkLst>
          <pc:docMk/>
          <pc:sldMk cId="2481988049" sldId="306"/>
        </pc:sldMkLst>
        <pc:spChg chg="mod">
          <ac:chgData name="Kazuyo Takehara" userId="fa7eaadb-9681-4610-86a8-8be5debccd15" providerId="ADAL" clId="{C71635B0-2CCD-4A5B-AF95-BD9E47A76FD3}" dt="2023-04-19T02:58:08.465" v="24" actId="1076"/>
          <ac:spMkLst>
            <pc:docMk/>
            <pc:sldMk cId="2481988049" sldId="306"/>
            <ac:spMk id="16" creationId="{6394A603-7EA0-45EE-B3EB-976A49D093A7}"/>
          </ac:spMkLst>
        </pc:spChg>
        <pc:picChg chg="mod">
          <ac:chgData name="Kazuyo Takehara" userId="fa7eaadb-9681-4610-86a8-8be5debccd15" providerId="ADAL" clId="{C71635B0-2CCD-4A5B-AF95-BD9E47A76FD3}" dt="2023-04-19T02:58:08.465" v="24" actId="1076"/>
          <ac:picMkLst>
            <pc:docMk/>
            <pc:sldMk cId="2481988049" sldId="306"/>
            <ac:picMk id="11" creationId="{2B38BC16-6846-4AD3-9BC6-B9F044EAED08}"/>
          </ac:picMkLst>
        </pc:picChg>
        <pc:picChg chg="mod">
          <ac:chgData name="Kazuyo Takehara" userId="fa7eaadb-9681-4610-86a8-8be5debccd15" providerId="ADAL" clId="{C71635B0-2CCD-4A5B-AF95-BD9E47A76FD3}" dt="2023-04-19T02:58:16.585" v="25" actId="1076"/>
          <ac:picMkLst>
            <pc:docMk/>
            <pc:sldMk cId="2481988049" sldId="306"/>
            <ac:picMk id="12" creationId="{CBB67A20-CEC3-447C-B5FD-1F9823B7A2E0}"/>
          </ac:picMkLst>
        </pc:picChg>
        <pc:picChg chg="mod">
          <ac:chgData name="Kazuyo Takehara" userId="fa7eaadb-9681-4610-86a8-8be5debccd15" providerId="ADAL" clId="{C71635B0-2CCD-4A5B-AF95-BD9E47A76FD3}" dt="2023-04-19T02:58:08.465" v="24" actId="1076"/>
          <ac:picMkLst>
            <pc:docMk/>
            <pc:sldMk cId="2481988049" sldId="306"/>
            <ac:picMk id="13" creationId="{2E003B03-CB6F-4C08-8DAB-718DDAB43B4A}"/>
          </ac:picMkLst>
        </pc:picChg>
        <pc:picChg chg="mod">
          <ac:chgData name="Kazuyo Takehara" userId="fa7eaadb-9681-4610-86a8-8be5debccd15" providerId="ADAL" clId="{C71635B0-2CCD-4A5B-AF95-BD9E47A76FD3}" dt="2023-04-19T02:58:16.585" v="25" actId="1076"/>
          <ac:picMkLst>
            <pc:docMk/>
            <pc:sldMk cId="2481988049" sldId="306"/>
            <ac:picMk id="14" creationId="{2FEA1DBF-F043-451C-882C-42C7BB410239}"/>
          </ac:picMkLst>
        </pc:picChg>
      </pc:sldChg>
      <pc:sldChg chg="modSp mod">
        <pc:chgData name="Kazuyo Takehara" userId="fa7eaadb-9681-4610-86a8-8be5debccd15" providerId="ADAL" clId="{C71635B0-2CCD-4A5B-AF95-BD9E47A76FD3}" dt="2023-04-19T02:58:01.916" v="23" actId="1076"/>
        <pc:sldMkLst>
          <pc:docMk/>
          <pc:sldMk cId="1469973129" sldId="308"/>
        </pc:sldMkLst>
        <pc:picChg chg="mod">
          <ac:chgData name="Kazuyo Takehara" userId="fa7eaadb-9681-4610-86a8-8be5debccd15" providerId="ADAL" clId="{C71635B0-2CCD-4A5B-AF95-BD9E47A76FD3}" dt="2023-04-19T02:57:54.413" v="20" actId="1076"/>
          <ac:picMkLst>
            <pc:docMk/>
            <pc:sldMk cId="1469973129" sldId="308"/>
            <ac:picMk id="11" creationId="{2B38BC16-6846-4AD3-9BC6-B9F044EAED08}"/>
          </ac:picMkLst>
        </pc:picChg>
        <pc:picChg chg="mod">
          <ac:chgData name="Kazuyo Takehara" userId="fa7eaadb-9681-4610-86a8-8be5debccd15" providerId="ADAL" clId="{C71635B0-2CCD-4A5B-AF95-BD9E47A76FD3}" dt="2023-04-19T02:57:56.209" v="21" actId="1076"/>
          <ac:picMkLst>
            <pc:docMk/>
            <pc:sldMk cId="1469973129" sldId="308"/>
            <ac:picMk id="12" creationId="{CBB67A20-CEC3-447C-B5FD-1F9823B7A2E0}"/>
          </ac:picMkLst>
        </pc:picChg>
        <pc:picChg chg="mod">
          <ac:chgData name="Kazuyo Takehara" userId="fa7eaadb-9681-4610-86a8-8be5debccd15" providerId="ADAL" clId="{C71635B0-2CCD-4A5B-AF95-BD9E47A76FD3}" dt="2023-04-19T02:57:59.327" v="22" actId="1076"/>
          <ac:picMkLst>
            <pc:docMk/>
            <pc:sldMk cId="1469973129" sldId="308"/>
            <ac:picMk id="13" creationId="{2E003B03-CB6F-4C08-8DAB-718DDAB43B4A}"/>
          </ac:picMkLst>
        </pc:picChg>
        <pc:picChg chg="mod">
          <ac:chgData name="Kazuyo Takehara" userId="fa7eaadb-9681-4610-86a8-8be5debccd15" providerId="ADAL" clId="{C71635B0-2CCD-4A5B-AF95-BD9E47A76FD3}" dt="2023-04-19T02:58:01.916" v="23" actId="1076"/>
          <ac:picMkLst>
            <pc:docMk/>
            <pc:sldMk cId="1469973129" sldId="308"/>
            <ac:picMk id="14" creationId="{2FEA1DBF-F043-451C-882C-42C7BB410239}"/>
          </ac:picMkLst>
        </pc:picChg>
      </pc:sldChg>
      <pc:sldChg chg="modSp mod">
        <pc:chgData name="Kazuyo Takehara" userId="fa7eaadb-9681-4610-86a8-8be5debccd15" providerId="ADAL" clId="{C71635B0-2CCD-4A5B-AF95-BD9E47A76FD3}" dt="2023-04-19T02:58:44.310" v="29" actId="1076"/>
        <pc:sldMkLst>
          <pc:docMk/>
          <pc:sldMk cId="2216887446" sldId="316"/>
        </pc:sldMkLst>
        <pc:picChg chg="mod">
          <ac:chgData name="Kazuyo Takehara" userId="fa7eaadb-9681-4610-86a8-8be5debccd15" providerId="ADAL" clId="{C71635B0-2CCD-4A5B-AF95-BD9E47A76FD3}" dt="2023-04-19T02:58:34.198" v="26" actId="1076"/>
          <ac:picMkLst>
            <pc:docMk/>
            <pc:sldMk cId="2216887446" sldId="316"/>
            <ac:picMk id="31" creationId="{347B5997-9204-4EAF-9839-F89521862690}"/>
          </ac:picMkLst>
        </pc:picChg>
        <pc:picChg chg="mod">
          <ac:chgData name="Kazuyo Takehara" userId="fa7eaadb-9681-4610-86a8-8be5debccd15" providerId="ADAL" clId="{C71635B0-2CCD-4A5B-AF95-BD9E47A76FD3}" dt="2023-04-19T02:58:36.482" v="27" actId="1076"/>
          <ac:picMkLst>
            <pc:docMk/>
            <pc:sldMk cId="2216887446" sldId="316"/>
            <ac:picMk id="32" creationId="{0DFD45DB-89AA-432C-A646-E65E1FA12DF1}"/>
          </ac:picMkLst>
        </pc:picChg>
        <pc:picChg chg="mod">
          <ac:chgData name="Kazuyo Takehara" userId="fa7eaadb-9681-4610-86a8-8be5debccd15" providerId="ADAL" clId="{C71635B0-2CCD-4A5B-AF95-BD9E47A76FD3}" dt="2023-04-19T02:58:44.310" v="29" actId="1076"/>
          <ac:picMkLst>
            <pc:docMk/>
            <pc:sldMk cId="2216887446" sldId="316"/>
            <ac:picMk id="33" creationId="{84DE2428-7115-44FE-B3D7-788D4C6CED39}"/>
          </ac:picMkLst>
        </pc:picChg>
        <pc:picChg chg="mod">
          <ac:chgData name="Kazuyo Takehara" userId="fa7eaadb-9681-4610-86a8-8be5debccd15" providerId="ADAL" clId="{C71635B0-2CCD-4A5B-AF95-BD9E47A76FD3}" dt="2023-04-19T02:58:40.535" v="28" actId="1076"/>
          <ac:picMkLst>
            <pc:docMk/>
            <pc:sldMk cId="2216887446" sldId="316"/>
            <ac:picMk id="34" creationId="{C0D724A8-DA9D-41A5-ADE2-62EE5AC92953}"/>
          </ac:picMkLst>
        </pc:picChg>
      </pc:sldChg>
      <pc:sldChg chg="modSp mod">
        <pc:chgData name="Kazuyo Takehara" userId="fa7eaadb-9681-4610-86a8-8be5debccd15" providerId="ADAL" clId="{C71635B0-2CCD-4A5B-AF95-BD9E47A76FD3}" dt="2023-04-19T02:59:05.195" v="33" actId="1076"/>
        <pc:sldMkLst>
          <pc:docMk/>
          <pc:sldMk cId="737571134" sldId="319"/>
        </pc:sldMkLst>
        <pc:picChg chg="mod">
          <ac:chgData name="Kazuyo Takehara" userId="fa7eaadb-9681-4610-86a8-8be5debccd15" providerId="ADAL" clId="{C71635B0-2CCD-4A5B-AF95-BD9E47A76FD3}" dt="2023-04-19T02:59:05.195" v="33" actId="1076"/>
          <ac:picMkLst>
            <pc:docMk/>
            <pc:sldMk cId="737571134" sldId="319"/>
            <ac:picMk id="31" creationId="{347B5997-9204-4EAF-9839-F89521862690}"/>
          </ac:picMkLst>
        </pc:picChg>
        <pc:picChg chg="mod">
          <ac:chgData name="Kazuyo Takehara" userId="fa7eaadb-9681-4610-86a8-8be5debccd15" providerId="ADAL" clId="{C71635B0-2CCD-4A5B-AF95-BD9E47A76FD3}" dt="2023-04-19T02:58:52.343" v="30" actId="1076"/>
          <ac:picMkLst>
            <pc:docMk/>
            <pc:sldMk cId="737571134" sldId="319"/>
            <ac:picMk id="32" creationId="{0DFD45DB-89AA-432C-A646-E65E1FA12DF1}"/>
          </ac:picMkLst>
        </pc:picChg>
        <pc:picChg chg="mod">
          <ac:chgData name="Kazuyo Takehara" userId="fa7eaadb-9681-4610-86a8-8be5debccd15" providerId="ADAL" clId="{C71635B0-2CCD-4A5B-AF95-BD9E47A76FD3}" dt="2023-04-19T02:59:01.529" v="32" actId="1076"/>
          <ac:picMkLst>
            <pc:docMk/>
            <pc:sldMk cId="737571134" sldId="319"/>
            <ac:picMk id="33" creationId="{84DE2428-7115-44FE-B3D7-788D4C6CED39}"/>
          </ac:picMkLst>
        </pc:picChg>
        <pc:picChg chg="mod">
          <ac:chgData name="Kazuyo Takehara" userId="fa7eaadb-9681-4610-86a8-8be5debccd15" providerId="ADAL" clId="{C71635B0-2CCD-4A5B-AF95-BD9E47A76FD3}" dt="2023-04-19T02:58:57.713" v="31" actId="1076"/>
          <ac:picMkLst>
            <pc:docMk/>
            <pc:sldMk cId="737571134" sldId="319"/>
            <ac:picMk id="34" creationId="{C0D724A8-DA9D-41A5-ADE2-62EE5AC92953}"/>
          </ac:picMkLst>
        </pc:picChg>
      </pc:sldChg>
      <pc:sldChg chg="addSp delSp modSp mod delAnim modAnim">
        <pc:chgData name="Kazuyo Takehara" userId="fa7eaadb-9681-4610-86a8-8be5debccd15" providerId="ADAL" clId="{C71635B0-2CCD-4A5B-AF95-BD9E47A76FD3}" dt="2023-04-18T08:58:22.990" v="1"/>
        <pc:sldMkLst>
          <pc:docMk/>
          <pc:sldMk cId="1462977535" sldId="335"/>
        </pc:sldMkLst>
        <pc:spChg chg="del">
          <ac:chgData name="Kazuyo Takehara" userId="fa7eaadb-9681-4610-86a8-8be5debccd15" providerId="ADAL" clId="{C71635B0-2CCD-4A5B-AF95-BD9E47A76FD3}" dt="2023-04-18T08:58:16.601" v="0" actId="478"/>
          <ac:spMkLst>
            <pc:docMk/>
            <pc:sldMk cId="1462977535" sldId="335"/>
            <ac:spMk id="16" creationId="{6394A603-7EA0-45EE-B3EB-976A49D093A7}"/>
          </ac:spMkLst>
        </pc:spChg>
        <pc:spChg chg="del">
          <ac:chgData name="Kazuyo Takehara" userId="fa7eaadb-9681-4610-86a8-8be5debccd15" providerId="ADAL" clId="{C71635B0-2CCD-4A5B-AF95-BD9E47A76FD3}" dt="2023-04-18T08:58:16.601" v="0" actId="478"/>
          <ac:spMkLst>
            <pc:docMk/>
            <pc:sldMk cId="1462977535" sldId="335"/>
            <ac:spMk id="17" creationId="{DD18AECC-14F8-448F-AEC7-C59E84451BEC}"/>
          </ac:spMkLst>
        </pc:spChg>
        <pc:spChg chg="del">
          <ac:chgData name="Kazuyo Takehara" userId="fa7eaadb-9681-4610-86a8-8be5debccd15" providerId="ADAL" clId="{C71635B0-2CCD-4A5B-AF95-BD9E47A76FD3}" dt="2023-04-18T08:58:16.601" v="0" actId="478"/>
          <ac:spMkLst>
            <pc:docMk/>
            <pc:sldMk cId="1462977535" sldId="335"/>
            <ac:spMk id="18" creationId="{961F784A-8B37-4DCC-8917-4715093DC8D8}"/>
          </ac:spMkLst>
        </pc:spChg>
        <pc:spChg chg="del">
          <ac:chgData name="Kazuyo Takehara" userId="fa7eaadb-9681-4610-86a8-8be5debccd15" providerId="ADAL" clId="{C71635B0-2CCD-4A5B-AF95-BD9E47A76FD3}" dt="2023-04-18T08:58:16.601" v="0" actId="478"/>
          <ac:spMkLst>
            <pc:docMk/>
            <pc:sldMk cId="1462977535" sldId="335"/>
            <ac:spMk id="19" creationId="{C476CE2C-B53C-49A1-8D8C-CA1BD681B5D6}"/>
          </ac:spMkLst>
        </pc:spChg>
        <pc:spChg chg="add mod">
          <ac:chgData name="Kazuyo Takehara" userId="fa7eaadb-9681-4610-86a8-8be5debccd15" providerId="ADAL" clId="{C71635B0-2CCD-4A5B-AF95-BD9E47A76FD3}" dt="2023-04-18T08:58:22.990" v="1"/>
          <ac:spMkLst>
            <pc:docMk/>
            <pc:sldMk cId="1462977535" sldId="335"/>
            <ac:spMk id="26" creationId="{B9C55EB0-B8AC-4B3E-9A5D-DA68CF9DFEAD}"/>
          </ac:spMkLst>
        </pc:spChg>
        <pc:spChg chg="add mod">
          <ac:chgData name="Kazuyo Takehara" userId="fa7eaadb-9681-4610-86a8-8be5debccd15" providerId="ADAL" clId="{C71635B0-2CCD-4A5B-AF95-BD9E47A76FD3}" dt="2023-04-18T08:58:22.990" v="1"/>
          <ac:spMkLst>
            <pc:docMk/>
            <pc:sldMk cId="1462977535" sldId="335"/>
            <ac:spMk id="27" creationId="{2FD3B1D7-F670-4CD2-ACE4-51D4C1C50751}"/>
          </ac:spMkLst>
        </pc:spChg>
        <pc:spChg chg="add mod">
          <ac:chgData name="Kazuyo Takehara" userId="fa7eaadb-9681-4610-86a8-8be5debccd15" providerId="ADAL" clId="{C71635B0-2CCD-4A5B-AF95-BD9E47A76FD3}" dt="2023-04-18T08:58:22.990" v="1"/>
          <ac:spMkLst>
            <pc:docMk/>
            <pc:sldMk cId="1462977535" sldId="335"/>
            <ac:spMk id="28" creationId="{BB712812-BAD5-4D11-9DF8-88E6D23A3CFD}"/>
          </ac:spMkLst>
        </pc:spChg>
        <pc:spChg chg="add mod">
          <ac:chgData name="Kazuyo Takehara" userId="fa7eaadb-9681-4610-86a8-8be5debccd15" providerId="ADAL" clId="{C71635B0-2CCD-4A5B-AF95-BD9E47A76FD3}" dt="2023-04-18T08:58:22.990" v="1"/>
          <ac:spMkLst>
            <pc:docMk/>
            <pc:sldMk cId="1462977535" sldId="335"/>
            <ac:spMk id="29" creationId="{D5D698B8-5BF9-4A1C-A1B8-8E62510BCFAE}"/>
          </ac:spMkLst>
        </pc:spChg>
        <pc:spChg chg="add mod">
          <ac:chgData name="Kazuyo Takehara" userId="fa7eaadb-9681-4610-86a8-8be5debccd15" providerId="ADAL" clId="{C71635B0-2CCD-4A5B-AF95-BD9E47A76FD3}" dt="2023-04-18T08:58:22.990" v="1"/>
          <ac:spMkLst>
            <pc:docMk/>
            <pc:sldMk cId="1462977535" sldId="335"/>
            <ac:spMk id="30" creationId="{EEAE405D-F33E-49EE-B4ED-50E26F237B23}"/>
          </ac:spMkLst>
        </pc:spChg>
        <pc:spChg chg="add mod">
          <ac:chgData name="Kazuyo Takehara" userId="fa7eaadb-9681-4610-86a8-8be5debccd15" providerId="ADAL" clId="{C71635B0-2CCD-4A5B-AF95-BD9E47A76FD3}" dt="2023-04-18T08:58:22.990" v="1"/>
          <ac:spMkLst>
            <pc:docMk/>
            <pc:sldMk cId="1462977535" sldId="335"/>
            <ac:spMk id="31" creationId="{71C05750-C3B5-4C5A-B37C-852E66708E21}"/>
          </ac:spMkLst>
        </pc:spChg>
        <pc:spChg chg="add mod">
          <ac:chgData name="Kazuyo Takehara" userId="fa7eaadb-9681-4610-86a8-8be5debccd15" providerId="ADAL" clId="{C71635B0-2CCD-4A5B-AF95-BD9E47A76FD3}" dt="2023-04-18T08:58:22.990" v="1"/>
          <ac:spMkLst>
            <pc:docMk/>
            <pc:sldMk cId="1462977535" sldId="335"/>
            <ac:spMk id="32" creationId="{2CC464C6-D24E-46D5-816F-F98874364D7E}"/>
          </ac:spMkLst>
        </pc:spChg>
        <pc:spChg chg="add mod">
          <ac:chgData name="Kazuyo Takehara" userId="fa7eaadb-9681-4610-86a8-8be5debccd15" providerId="ADAL" clId="{C71635B0-2CCD-4A5B-AF95-BD9E47A76FD3}" dt="2023-04-18T08:58:22.990" v="1"/>
          <ac:spMkLst>
            <pc:docMk/>
            <pc:sldMk cId="1462977535" sldId="335"/>
            <ac:spMk id="33" creationId="{0E4CE6BA-6497-4821-B7B6-833A82909310}"/>
          </ac:spMkLst>
        </pc:spChg>
        <pc:spChg chg="add mod">
          <ac:chgData name="Kazuyo Takehara" userId="fa7eaadb-9681-4610-86a8-8be5debccd15" providerId="ADAL" clId="{C71635B0-2CCD-4A5B-AF95-BD9E47A76FD3}" dt="2023-04-18T08:58:22.990" v="1"/>
          <ac:spMkLst>
            <pc:docMk/>
            <pc:sldMk cId="1462977535" sldId="335"/>
            <ac:spMk id="34" creationId="{1CB6BCE8-3393-4DA1-B861-06568889112F}"/>
          </ac:spMkLst>
        </pc:spChg>
        <pc:spChg chg="add mod">
          <ac:chgData name="Kazuyo Takehara" userId="fa7eaadb-9681-4610-86a8-8be5debccd15" providerId="ADAL" clId="{C71635B0-2CCD-4A5B-AF95-BD9E47A76FD3}" dt="2023-04-18T08:58:22.990" v="1"/>
          <ac:spMkLst>
            <pc:docMk/>
            <pc:sldMk cId="1462977535" sldId="335"/>
            <ac:spMk id="35" creationId="{1F471CD2-084C-4E8D-9643-8768121CABC5}"/>
          </ac:spMkLst>
        </pc:spChg>
        <pc:spChg chg="add mod">
          <ac:chgData name="Kazuyo Takehara" userId="fa7eaadb-9681-4610-86a8-8be5debccd15" providerId="ADAL" clId="{C71635B0-2CCD-4A5B-AF95-BD9E47A76FD3}" dt="2023-04-18T08:58:22.990" v="1"/>
          <ac:spMkLst>
            <pc:docMk/>
            <pc:sldMk cId="1462977535" sldId="335"/>
            <ac:spMk id="36" creationId="{07CE7BC2-55AD-4A8D-AB2D-CECD02D7129D}"/>
          </ac:spMkLst>
        </pc:spChg>
        <pc:picChg chg="del">
          <ac:chgData name="Kazuyo Takehara" userId="fa7eaadb-9681-4610-86a8-8be5debccd15" providerId="ADAL" clId="{C71635B0-2CCD-4A5B-AF95-BD9E47A76FD3}" dt="2023-04-18T08:58:16.601" v="0" actId="478"/>
          <ac:picMkLst>
            <pc:docMk/>
            <pc:sldMk cId="1462977535" sldId="335"/>
            <ac:picMk id="2" creationId="{CC662689-2FE9-4F3A-AE47-F50FFDDC3105}"/>
          </ac:picMkLst>
        </pc:picChg>
        <pc:picChg chg="del">
          <ac:chgData name="Kazuyo Takehara" userId="fa7eaadb-9681-4610-86a8-8be5debccd15" providerId="ADAL" clId="{C71635B0-2CCD-4A5B-AF95-BD9E47A76FD3}" dt="2023-04-18T08:58:16.601" v="0" actId="478"/>
          <ac:picMkLst>
            <pc:docMk/>
            <pc:sldMk cId="1462977535" sldId="335"/>
            <ac:picMk id="3" creationId="{F80D7ED5-C4BA-4A2B-9395-076C1E5FDFE2}"/>
          </ac:picMkLst>
        </pc:picChg>
        <pc:picChg chg="del">
          <ac:chgData name="Kazuyo Takehara" userId="fa7eaadb-9681-4610-86a8-8be5debccd15" providerId="ADAL" clId="{C71635B0-2CCD-4A5B-AF95-BD9E47A76FD3}" dt="2023-04-18T08:58:16.601" v="0" actId="478"/>
          <ac:picMkLst>
            <pc:docMk/>
            <pc:sldMk cId="1462977535" sldId="335"/>
            <ac:picMk id="4" creationId="{6A593D12-E256-491B-A5E2-3D32A01034CE}"/>
          </ac:picMkLst>
        </pc:picChg>
        <pc:picChg chg="del">
          <ac:chgData name="Kazuyo Takehara" userId="fa7eaadb-9681-4610-86a8-8be5debccd15" providerId="ADAL" clId="{C71635B0-2CCD-4A5B-AF95-BD9E47A76FD3}" dt="2023-04-18T08:58:16.601" v="0" actId="478"/>
          <ac:picMkLst>
            <pc:docMk/>
            <pc:sldMk cId="1462977535" sldId="335"/>
            <ac:picMk id="8" creationId="{DA7DBDF9-5F72-4378-B91B-855BDB8FC4F6}"/>
          </ac:picMkLst>
        </pc:picChg>
        <pc:picChg chg="del">
          <ac:chgData name="Kazuyo Takehara" userId="fa7eaadb-9681-4610-86a8-8be5debccd15" providerId="ADAL" clId="{C71635B0-2CCD-4A5B-AF95-BD9E47A76FD3}" dt="2023-04-18T08:58:16.601" v="0" actId="478"/>
          <ac:picMkLst>
            <pc:docMk/>
            <pc:sldMk cId="1462977535" sldId="335"/>
            <ac:picMk id="10" creationId="{3E10FF9D-64C9-45BD-AD5C-003F0C90BEB2}"/>
          </ac:picMkLst>
        </pc:picChg>
        <pc:picChg chg="del">
          <ac:chgData name="Kazuyo Takehara" userId="fa7eaadb-9681-4610-86a8-8be5debccd15" providerId="ADAL" clId="{C71635B0-2CCD-4A5B-AF95-BD9E47A76FD3}" dt="2023-04-18T08:58:16.601" v="0" actId="478"/>
          <ac:picMkLst>
            <pc:docMk/>
            <pc:sldMk cId="1462977535" sldId="335"/>
            <ac:picMk id="11" creationId="{2B38BC16-6846-4AD3-9BC6-B9F044EAED08}"/>
          </ac:picMkLst>
        </pc:picChg>
        <pc:picChg chg="del">
          <ac:chgData name="Kazuyo Takehara" userId="fa7eaadb-9681-4610-86a8-8be5debccd15" providerId="ADAL" clId="{C71635B0-2CCD-4A5B-AF95-BD9E47A76FD3}" dt="2023-04-18T08:58:16.601" v="0" actId="478"/>
          <ac:picMkLst>
            <pc:docMk/>
            <pc:sldMk cId="1462977535" sldId="335"/>
            <ac:picMk id="12" creationId="{CBB67A20-CEC3-447C-B5FD-1F9823B7A2E0}"/>
          </ac:picMkLst>
        </pc:picChg>
        <pc:picChg chg="del">
          <ac:chgData name="Kazuyo Takehara" userId="fa7eaadb-9681-4610-86a8-8be5debccd15" providerId="ADAL" clId="{C71635B0-2CCD-4A5B-AF95-BD9E47A76FD3}" dt="2023-04-18T08:58:16.601" v="0" actId="478"/>
          <ac:picMkLst>
            <pc:docMk/>
            <pc:sldMk cId="1462977535" sldId="335"/>
            <ac:picMk id="13" creationId="{2E003B03-CB6F-4C08-8DAB-718DDAB43B4A}"/>
          </ac:picMkLst>
        </pc:picChg>
        <pc:picChg chg="del">
          <ac:chgData name="Kazuyo Takehara" userId="fa7eaadb-9681-4610-86a8-8be5debccd15" providerId="ADAL" clId="{C71635B0-2CCD-4A5B-AF95-BD9E47A76FD3}" dt="2023-04-18T08:58:16.601" v="0" actId="478"/>
          <ac:picMkLst>
            <pc:docMk/>
            <pc:sldMk cId="1462977535" sldId="335"/>
            <ac:picMk id="14" creationId="{2FEA1DBF-F043-451C-882C-42C7BB410239}"/>
          </ac:picMkLst>
        </pc:picChg>
        <pc:picChg chg="add mod">
          <ac:chgData name="Kazuyo Takehara" userId="fa7eaadb-9681-4610-86a8-8be5debccd15" providerId="ADAL" clId="{C71635B0-2CCD-4A5B-AF95-BD9E47A76FD3}" dt="2023-04-18T08:58:22.990" v="1"/>
          <ac:picMkLst>
            <pc:docMk/>
            <pc:sldMk cId="1462977535" sldId="335"/>
            <ac:picMk id="20" creationId="{B88E96F1-7EAF-4078-AD01-16CEE24642F0}"/>
          </ac:picMkLst>
        </pc:picChg>
        <pc:picChg chg="add mod">
          <ac:chgData name="Kazuyo Takehara" userId="fa7eaadb-9681-4610-86a8-8be5debccd15" providerId="ADAL" clId="{C71635B0-2CCD-4A5B-AF95-BD9E47A76FD3}" dt="2023-04-18T08:58:22.990" v="1"/>
          <ac:picMkLst>
            <pc:docMk/>
            <pc:sldMk cId="1462977535" sldId="335"/>
            <ac:picMk id="21" creationId="{08DF33E0-2316-454A-8F93-BED1487AF563}"/>
          </ac:picMkLst>
        </pc:picChg>
        <pc:picChg chg="add mod">
          <ac:chgData name="Kazuyo Takehara" userId="fa7eaadb-9681-4610-86a8-8be5debccd15" providerId="ADAL" clId="{C71635B0-2CCD-4A5B-AF95-BD9E47A76FD3}" dt="2023-04-18T08:58:22.990" v="1"/>
          <ac:picMkLst>
            <pc:docMk/>
            <pc:sldMk cId="1462977535" sldId="335"/>
            <ac:picMk id="22" creationId="{0ECB2AD9-B689-4C3E-ACA4-F4CC85D34E2E}"/>
          </ac:picMkLst>
        </pc:picChg>
        <pc:picChg chg="add mod">
          <ac:chgData name="Kazuyo Takehara" userId="fa7eaadb-9681-4610-86a8-8be5debccd15" providerId="ADAL" clId="{C71635B0-2CCD-4A5B-AF95-BD9E47A76FD3}" dt="2023-04-18T08:58:22.990" v="1"/>
          <ac:picMkLst>
            <pc:docMk/>
            <pc:sldMk cId="1462977535" sldId="335"/>
            <ac:picMk id="23" creationId="{50B6073F-5C58-4271-B3DF-12C3D9373A70}"/>
          </ac:picMkLst>
        </pc:picChg>
        <pc:picChg chg="add mod">
          <ac:chgData name="Kazuyo Takehara" userId="fa7eaadb-9681-4610-86a8-8be5debccd15" providerId="ADAL" clId="{C71635B0-2CCD-4A5B-AF95-BD9E47A76FD3}" dt="2023-04-18T08:58:22.990" v="1"/>
          <ac:picMkLst>
            <pc:docMk/>
            <pc:sldMk cId="1462977535" sldId="335"/>
            <ac:picMk id="24" creationId="{F7037206-849D-4688-9CAD-EA7321F9C73E}"/>
          </ac:picMkLst>
        </pc:picChg>
        <pc:picChg chg="add mod">
          <ac:chgData name="Kazuyo Takehara" userId="fa7eaadb-9681-4610-86a8-8be5debccd15" providerId="ADAL" clId="{C71635B0-2CCD-4A5B-AF95-BD9E47A76FD3}" dt="2023-04-18T08:58:22.990" v="1"/>
          <ac:picMkLst>
            <pc:docMk/>
            <pc:sldMk cId="1462977535" sldId="335"/>
            <ac:picMk id="25" creationId="{34CBD1C9-0A42-4B9B-87CC-C1C57EBEC110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11097F7-D34C-44B6-A780-5E89C0C2F80E}" type="datetimeFigureOut">
              <a:rPr kumimoji="1" lang="ja-JP" altLang="en-US" smtClean="0"/>
              <a:t>2023/4/19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A2B1C8-413D-473B-AA83-3EF172CEC87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983175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1" name="Google Shape;841;ge5e197fac0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2" name="Google Shape;842;ge5e197fac0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223985-8293-4D50-AAEE-19200BD7E80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C92AF5D-8AF1-4C58-967A-B82CCD37FE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B7B48B-8819-4CA9-9835-0479F12EFC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A287B5-9A43-48BE-BA6D-163806A97953}" type="datetimeFigureOut">
              <a:rPr lang="en-US" smtClean="0"/>
              <a:t>4/19/2023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7D9C6C-22FB-405F-B4CA-E20E7BCEE9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A72A02-F1B6-4DE9-A2C2-459D7B0186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A3D3C9-575C-4837-A0A5-FE27A6A8B3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58840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5AB017-BD80-4DB6-979F-312806358D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38C62F-6EFE-4453-82EA-55B3C201182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F51B97-8763-414C-ACA6-39026B9281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A287B5-9A43-48BE-BA6D-163806A97953}" type="datetimeFigureOut">
              <a:rPr lang="en-US" smtClean="0"/>
              <a:t>4/19/2023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69D362-832B-465B-A149-46B85B6453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15B71E-8B7C-4E4F-9835-C0C4CC5385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A3D3C9-575C-4837-A0A5-FE27A6A8B3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01614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FBCADF-7BB5-42EA-B160-F96F25669C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90B476B-DE32-44DD-AD7A-F129511EB2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602B65-AC0E-4104-9E93-01F6FB794C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A287B5-9A43-48BE-BA6D-163806A97953}" type="datetimeFigureOut">
              <a:rPr lang="en-US" smtClean="0"/>
              <a:t>4/19/2023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D551B3-0669-4185-8306-C1E25199CE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3EFBD4-FDD3-40A9-8F41-47777EDE60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A3D3C9-575C-4837-A0A5-FE27A6A8B3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47893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456B06-4A74-4B42-9E67-16F8588BB8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B63B10-354E-4278-98C4-D73264E70CE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D92C4E7-D649-4CC5-A8AE-A20A8CEF4D0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13240B8-B9B6-455C-A2F9-221DB14FA2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A287B5-9A43-48BE-BA6D-163806A97953}" type="datetimeFigureOut">
              <a:rPr lang="en-US" smtClean="0"/>
              <a:t>4/19/2023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221167A-44E7-4FD1-BE51-33A34D1E31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0B331CF-3F01-4D55-B9F8-F2594639AC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A3D3C9-575C-4837-A0A5-FE27A6A8B3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54702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178889-B2E8-43D0-927D-5445184B46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F3624-E350-4CDC-B00C-13F815F0A3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3EC4DCA-B710-43FF-A5CB-C11BC91B033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31BA8E4-3E0C-4478-8411-59BA603C981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69DDE73-8E01-4D46-9CA0-3D2A7CEC573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3506AB3-C484-4731-90EC-07E9BB18FB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A287B5-9A43-48BE-BA6D-163806A97953}" type="datetimeFigureOut">
              <a:rPr lang="en-US" smtClean="0"/>
              <a:t>4/19/2023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24CDA94-A9F6-41AF-AE6E-1500441320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75E8461-6F4D-466F-BA03-4E12C598E8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A3D3C9-575C-4837-A0A5-FE27A6A8B3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69300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79049B-E7BD-4EF5-B85F-B4BEF35AB6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092245B-3447-4811-AA10-C18870334E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A287B5-9A43-48BE-BA6D-163806A97953}" type="datetimeFigureOut">
              <a:rPr lang="en-US" smtClean="0"/>
              <a:t>4/19/2023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6227E99-5022-460C-AFBC-8D62E9C691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6251D49-BDED-4839-A503-72A5B3A12E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A3D3C9-575C-4837-A0A5-FE27A6A8B3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79962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968101C-576C-451E-B957-48905D55F6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A287B5-9A43-48BE-BA6D-163806A97953}" type="datetimeFigureOut">
              <a:rPr lang="en-US" smtClean="0"/>
              <a:t>4/19/2023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0D953B4-3E0C-4262-A298-DAB24A29F0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1014A29-B0A7-447A-B1D6-5F9E820416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A3D3C9-575C-4837-A0A5-FE27A6A8B3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26969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506B29-693D-4922-89B8-15D08083A2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D83638-DD71-4BF6-BB31-3D3D27FFC6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2243A4D-A799-4BA0-ACCF-58F1B39DA9C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8815765-9906-424C-953A-7F70DB67F7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A287B5-9A43-48BE-BA6D-163806A97953}" type="datetimeFigureOut">
              <a:rPr lang="en-US" smtClean="0"/>
              <a:t>4/19/2023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6B76C0E-6250-4AB7-A9CE-72DC3B2F30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2900ECF-D046-4B64-A27C-69BBCBB568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A3D3C9-575C-4837-A0A5-FE27A6A8B3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92748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3D0B40-FCD5-4859-AAB8-419786CFC3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2342294-D991-4407-80A2-AB0BE0F61FC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5A536FC-7E6E-4361-B72B-B9D231338D8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D33D99-09A1-4362-B844-26457CE7FC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A287B5-9A43-48BE-BA6D-163806A97953}" type="datetimeFigureOut">
              <a:rPr lang="en-US" smtClean="0"/>
              <a:t>4/19/2023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1D236F3-599E-4AFA-9D3F-C8E48741B1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29CF4E6-F63A-4478-907B-8CC4933261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A3D3C9-575C-4837-A0A5-FE27A6A8B3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36618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406016-07D5-483F-933E-AD4F62578D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E9437B2-C48E-4ECA-BC82-9AF557C6171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6E06E6-094A-41BD-9230-DB2BA648E9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A287B5-9A43-48BE-BA6D-163806A97953}" type="datetimeFigureOut">
              <a:rPr lang="en-US" smtClean="0"/>
              <a:t>4/19/2023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ED78E5-0872-4CC5-8AE5-637EFEED09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C4230A-4FCC-4DD8-BEEE-1E25BB531F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A3D3C9-575C-4837-A0A5-FE27A6A8B3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01730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3AF14AA-5459-4B38-8542-9D35E847BF5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BDAB3DF-2AD7-4DE5-B36E-96D01030B68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EAC87E5-37B6-496C-A27B-1E63C1EE12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A287B5-9A43-48BE-BA6D-163806A97953}" type="datetimeFigureOut">
              <a:rPr lang="en-US" smtClean="0"/>
              <a:t>4/19/2023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3D965F-CFE1-49D1-B85B-24F8F410EE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DB155B9-18A3-4C00-AD98-436B315591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A3D3C9-575C-4837-A0A5-FE27A6A8B3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15490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214D307-8ACC-4B65-A7F5-8F8646EDC4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C986083-1B98-44AE-A63D-3F0DB6E6B24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669C0BF-0CD6-4799-810C-9FAD8D97B5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A287B5-9A43-48BE-BA6D-163806A97953}" type="datetimeFigureOut">
              <a:rPr lang="en-US" smtClean="0"/>
              <a:t>4/19/2023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CB4B27-2941-4DDF-BF7C-84150874950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2E10EB-68B7-4CE8-815F-86D5D266182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A3D3C9-575C-4837-A0A5-FE27A6A8B3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38520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audio" Target="../media/media4.mp3"/><Relationship Id="rId13" Type="http://schemas.microsoft.com/office/2007/relationships/media" Target="../media/media7.mp3"/><Relationship Id="rId18" Type="http://schemas.openxmlformats.org/officeDocument/2006/relationships/audio" Target="../media/media9.mp3"/><Relationship Id="rId26" Type="http://schemas.openxmlformats.org/officeDocument/2006/relationships/image" Target="../media/image11.png"/><Relationship Id="rId3" Type="http://schemas.microsoft.com/office/2007/relationships/media" Target="../media/media2.mp3"/><Relationship Id="rId21" Type="http://schemas.openxmlformats.org/officeDocument/2006/relationships/image" Target="../media/image6.png"/><Relationship Id="rId7" Type="http://schemas.microsoft.com/office/2007/relationships/media" Target="../media/media4.mp3"/><Relationship Id="rId12" Type="http://schemas.openxmlformats.org/officeDocument/2006/relationships/audio" Target="../media/media6.mp3"/><Relationship Id="rId17" Type="http://schemas.microsoft.com/office/2007/relationships/media" Target="../media/media9.mp3"/><Relationship Id="rId25" Type="http://schemas.openxmlformats.org/officeDocument/2006/relationships/image" Target="../media/image10.png"/><Relationship Id="rId2" Type="http://schemas.openxmlformats.org/officeDocument/2006/relationships/audio" Target="../media/media1.mp3"/><Relationship Id="rId16" Type="http://schemas.openxmlformats.org/officeDocument/2006/relationships/audio" Target="../media/media8.mp3"/><Relationship Id="rId20" Type="http://schemas.openxmlformats.org/officeDocument/2006/relationships/image" Target="../media/image5.png"/><Relationship Id="rId1" Type="http://schemas.microsoft.com/office/2007/relationships/media" Target="../media/media1.mp3"/><Relationship Id="rId6" Type="http://schemas.openxmlformats.org/officeDocument/2006/relationships/audio" Target="../media/media3.mp3"/><Relationship Id="rId11" Type="http://schemas.microsoft.com/office/2007/relationships/media" Target="../media/media6.mp3"/><Relationship Id="rId24" Type="http://schemas.openxmlformats.org/officeDocument/2006/relationships/image" Target="../media/image9.png"/><Relationship Id="rId5" Type="http://schemas.microsoft.com/office/2007/relationships/media" Target="../media/media3.mp3"/><Relationship Id="rId15" Type="http://schemas.microsoft.com/office/2007/relationships/media" Target="../media/media8.mp3"/><Relationship Id="rId23" Type="http://schemas.openxmlformats.org/officeDocument/2006/relationships/image" Target="../media/image8.png"/><Relationship Id="rId10" Type="http://schemas.openxmlformats.org/officeDocument/2006/relationships/audio" Target="../media/media5.mp3"/><Relationship Id="rId19" Type="http://schemas.openxmlformats.org/officeDocument/2006/relationships/slideLayout" Target="../slideLayouts/slideLayout7.xml"/><Relationship Id="rId4" Type="http://schemas.openxmlformats.org/officeDocument/2006/relationships/audio" Target="../media/media2.mp3"/><Relationship Id="rId9" Type="http://schemas.microsoft.com/office/2007/relationships/media" Target="../media/media5.mp3"/><Relationship Id="rId14" Type="http://schemas.openxmlformats.org/officeDocument/2006/relationships/audio" Target="../media/media7.mp3"/><Relationship Id="rId22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audio" Target="../media/media4.mp3"/><Relationship Id="rId13" Type="http://schemas.microsoft.com/office/2007/relationships/media" Target="../media/media7.mp3"/><Relationship Id="rId18" Type="http://schemas.openxmlformats.org/officeDocument/2006/relationships/audio" Target="../media/media9.mp3"/><Relationship Id="rId26" Type="http://schemas.openxmlformats.org/officeDocument/2006/relationships/image" Target="../media/image11.png"/><Relationship Id="rId3" Type="http://schemas.microsoft.com/office/2007/relationships/media" Target="../media/media2.mp3"/><Relationship Id="rId21" Type="http://schemas.openxmlformats.org/officeDocument/2006/relationships/image" Target="../media/image6.png"/><Relationship Id="rId7" Type="http://schemas.microsoft.com/office/2007/relationships/media" Target="../media/media4.mp3"/><Relationship Id="rId12" Type="http://schemas.openxmlformats.org/officeDocument/2006/relationships/audio" Target="../media/media6.mp3"/><Relationship Id="rId17" Type="http://schemas.microsoft.com/office/2007/relationships/media" Target="../media/media9.mp3"/><Relationship Id="rId25" Type="http://schemas.openxmlformats.org/officeDocument/2006/relationships/image" Target="../media/image10.png"/><Relationship Id="rId2" Type="http://schemas.openxmlformats.org/officeDocument/2006/relationships/audio" Target="../media/media1.mp3"/><Relationship Id="rId16" Type="http://schemas.openxmlformats.org/officeDocument/2006/relationships/audio" Target="../media/media8.mp3"/><Relationship Id="rId20" Type="http://schemas.openxmlformats.org/officeDocument/2006/relationships/image" Target="../media/image5.png"/><Relationship Id="rId1" Type="http://schemas.microsoft.com/office/2007/relationships/media" Target="../media/media1.mp3"/><Relationship Id="rId6" Type="http://schemas.openxmlformats.org/officeDocument/2006/relationships/audio" Target="../media/media3.mp3"/><Relationship Id="rId11" Type="http://schemas.microsoft.com/office/2007/relationships/media" Target="../media/media6.mp3"/><Relationship Id="rId24" Type="http://schemas.openxmlformats.org/officeDocument/2006/relationships/image" Target="../media/image9.png"/><Relationship Id="rId5" Type="http://schemas.microsoft.com/office/2007/relationships/media" Target="../media/media3.mp3"/><Relationship Id="rId15" Type="http://schemas.microsoft.com/office/2007/relationships/media" Target="../media/media8.mp3"/><Relationship Id="rId23" Type="http://schemas.openxmlformats.org/officeDocument/2006/relationships/image" Target="../media/image8.png"/><Relationship Id="rId10" Type="http://schemas.openxmlformats.org/officeDocument/2006/relationships/audio" Target="../media/media5.mp3"/><Relationship Id="rId19" Type="http://schemas.openxmlformats.org/officeDocument/2006/relationships/slideLayout" Target="../slideLayouts/slideLayout7.xml"/><Relationship Id="rId4" Type="http://schemas.openxmlformats.org/officeDocument/2006/relationships/audio" Target="../media/media2.mp3"/><Relationship Id="rId9" Type="http://schemas.microsoft.com/office/2007/relationships/media" Target="../media/media5.mp3"/><Relationship Id="rId14" Type="http://schemas.openxmlformats.org/officeDocument/2006/relationships/audio" Target="../media/media7.mp3"/><Relationship Id="rId22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audio" Target="../media/media4.mp3"/><Relationship Id="rId13" Type="http://schemas.openxmlformats.org/officeDocument/2006/relationships/image" Target="../media/image14.png"/><Relationship Id="rId3" Type="http://schemas.microsoft.com/office/2007/relationships/media" Target="../media/media2.mp3"/><Relationship Id="rId7" Type="http://schemas.microsoft.com/office/2007/relationships/media" Target="../media/media4.mp3"/><Relationship Id="rId12" Type="http://schemas.openxmlformats.org/officeDocument/2006/relationships/image" Target="../media/image13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audio" Target="../media/media3.mp3"/><Relationship Id="rId11" Type="http://schemas.openxmlformats.org/officeDocument/2006/relationships/slideLayout" Target="../slideLayouts/slideLayout7.xml"/><Relationship Id="rId5" Type="http://schemas.microsoft.com/office/2007/relationships/media" Target="../media/media3.mp3"/><Relationship Id="rId10" Type="http://schemas.openxmlformats.org/officeDocument/2006/relationships/audio" Target="../media/media5.mp3"/><Relationship Id="rId4" Type="http://schemas.openxmlformats.org/officeDocument/2006/relationships/audio" Target="../media/media2.mp3"/><Relationship Id="rId9" Type="http://schemas.microsoft.com/office/2007/relationships/media" Target="../media/media5.mp3"/><Relationship Id="rId1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audio" Target="../media/media9.mp3"/><Relationship Id="rId3" Type="http://schemas.microsoft.com/office/2007/relationships/media" Target="../media/media7.mp3"/><Relationship Id="rId7" Type="http://schemas.microsoft.com/office/2007/relationships/media" Target="../media/media9.mp3"/><Relationship Id="rId12" Type="http://schemas.openxmlformats.org/officeDocument/2006/relationships/image" Target="../media/image11.png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6" Type="http://schemas.openxmlformats.org/officeDocument/2006/relationships/audio" Target="../media/media8.mp3"/><Relationship Id="rId11" Type="http://schemas.openxmlformats.org/officeDocument/2006/relationships/image" Target="../media/image16.png"/><Relationship Id="rId5" Type="http://schemas.microsoft.com/office/2007/relationships/media" Target="../media/media8.mp3"/><Relationship Id="rId10" Type="http://schemas.openxmlformats.org/officeDocument/2006/relationships/image" Target="../media/image15.png"/><Relationship Id="rId4" Type="http://schemas.openxmlformats.org/officeDocument/2006/relationships/audio" Target="../media/media7.mp3"/><Relationship Id="rId9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1.png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1.png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10" Type="http://schemas.openxmlformats.org/officeDocument/2006/relationships/image" Target="../media/image29.png"/><Relationship Id="rId4" Type="http://schemas.openxmlformats.org/officeDocument/2006/relationships/image" Target="../media/image23.png"/><Relationship Id="rId9" Type="http://schemas.openxmlformats.org/officeDocument/2006/relationships/image" Target="../media/image28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audio" Target="../media/media4.mp3"/><Relationship Id="rId13" Type="http://schemas.openxmlformats.org/officeDocument/2006/relationships/image" Target="../media/image14.png"/><Relationship Id="rId3" Type="http://schemas.microsoft.com/office/2007/relationships/media" Target="../media/media2.mp3"/><Relationship Id="rId7" Type="http://schemas.microsoft.com/office/2007/relationships/media" Target="../media/media4.mp3"/><Relationship Id="rId12" Type="http://schemas.openxmlformats.org/officeDocument/2006/relationships/image" Target="../media/image13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audio" Target="../media/media3.mp3"/><Relationship Id="rId11" Type="http://schemas.openxmlformats.org/officeDocument/2006/relationships/slideLayout" Target="../slideLayouts/slideLayout7.xml"/><Relationship Id="rId5" Type="http://schemas.microsoft.com/office/2007/relationships/media" Target="../media/media3.mp3"/><Relationship Id="rId10" Type="http://schemas.openxmlformats.org/officeDocument/2006/relationships/audio" Target="../media/media5.mp3"/><Relationship Id="rId4" Type="http://schemas.openxmlformats.org/officeDocument/2006/relationships/audio" Target="../media/media2.mp3"/><Relationship Id="rId9" Type="http://schemas.microsoft.com/office/2007/relationships/media" Target="../media/media5.mp3"/><Relationship Id="rId14" Type="http://schemas.openxmlformats.org/officeDocument/2006/relationships/image" Target="../media/image11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audio" Target="../media/media9.mp3"/><Relationship Id="rId3" Type="http://schemas.microsoft.com/office/2007/relationships/media" Target="../media/media7.mp3"/><Relationship Id="rId7" Type="http://schemas.microsoft.com/office/2007/relationships/media" Target="../media/media9.mp3"/><Relationship Id="rId12" Type="http://schemas.openxmlformats.org/officeDocument/2006/relationships/image" Target="../media/image11.png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6" Type="http://schemas.openxmlformats.org/officeDocument/2006/relationships/audio" Target="../media/media8.mp3"/><Relationship Id="rId11" Type="http://schemas.openxmlformats.org/officeDocument/2006/relationships/image" Target="../media/image16.png"/><Relationship Id="rId5" Type="http://schemas.microsoft.com/office/2007/relationships/media" Target="../media/media8.mp3"/><Relationship Id="rId10" Type="http://schemas.openxmlformats.org/officeDocument/2006/relationships/image" Target="../media/image15.png"/><Relationship Id="rId4" Type="http://schemas.openxmlformats.org/officeDocument/2006/relationships/audio" Target="../media/media7.mp3"/><Relationship Id="rId9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audio" Target="../media/media14.mp3"/><Relationship Id="rId13" Type="http://schemas.openxmlformats.org/officeDocument/2006/relationships/image" Target="../media/image36.png"/><Relationship Id="rId3" Type="http://schemas.microsoft.com/office/2007/relationships/media" Target="../media/media12.mp3"/><Relationship Id="rId7" Type="http://schemas.microsoft.com/office/2007/relationships/media" Target="../media/media14.mp3"/><Relationship Id="rId12" Type="http://schemas.openxmlformats.org/officeDocument/2006/relationships/image" Target="../media/image35.png"/><Relationship Id="rId17" Type="http://schemas.openxmlformats.org/officeDocument/2006/relationships/image" Target="../media/image11.png"/><Relationship Id="rId2" Type="http://schemas.openxmlformats.org/officeDocument/2006/relationships/audio" Target="../media/media11.mp3"/><Relationship Id="rId16" Type="http://schemas.openxmlformats.org/officeDocument/2006/relationships/image" Target="../media/image39.png"/><Relationship Id="rId1" Type="http://schemas.microsoft.com/office/2007/relationships/media" Target="../media/media11.mp3"/><Relationship Id="rId6" Type="http://schemas.openxmlformats.org/officeDocument/2006/relationships/audio" Target="../media/media13.mp3"/><Relationship Id="rId11" Type="http://schemas.openxmlformats.org/officeDocument/2006/relationships/image" Target="../media/image34.png"/><Relationship Id="rId5" Type="http://schemas.microsoft.com/office/2007/relationships/media" Target="../media/media13.mp3"/><Relationship Id="rId15" Type="http://schemas.openxmlformats.org/officeDocument/2006/relationships/image" Target="../media/image38.png"/><Relationship Id="rId10" Type="http://schemas.openxmlformats.org/officeDocument/2006/relationships/image" Target="../media/image33.png"/><Relationship Id="rId4" Type="http://schemas.openxmlformats.org/officeDocument/2006/relationships/audio" Target="../media/media12.mp3"/><Relationship Id="rId9" Type="http://schemas.openxmlformats.org/officeDocument/2006/relationships/slideLayout" Target="../slideLayouts/slideLayout7.xml"/><Relationship Id="rId14" Type="http://schemas.openxmlformats.org/officeDocument/2006/relationships/image" Target="../media/image37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audio" Target="../media/media14.mp3"/><Relationship Id="rId13" Type="http://schemas.openxmlformats.org/officeDocument/2006/relationships/image" Target="../media/image36.png"/><Relationship Id="rId3" Type="http://schemas.microsoft.com/office/2007/relationships/media" Target="../media/media12.mp3"/><Relationship Id="rId7" Type="http://schemas.microsoft.com/office/2007/relationships/media" Target="../media/media14.mp3"/><Relationship Id="rId12" Type="http://schemas.openxmlformats.org/officeDocument/2006/relationships/image" Target="../media/image35.png"/><Relationship Id="rId17" Type="http://schemas.openxmlformats.org/officeDocument/2006/relationships/image" Target="../media/image11.png"/><Relationship Id="rId2" Type="http://schemas.openxmlformats.org/officeDocument/2006/relationships/audio" Target="../media/media11.mp3"/><Relationship Id="rId16" Type="http://schemas.openxmlformats.org/officeDocument/2006/relationships/image" Target="../media/image39.png"/><Relationship Id="rId1" Type="http://schemas.microsoft.com/office/2007/relationships/media" Target="../media/media11.mp3"/><Relationship Id="rId6" Type="http://schemas.openxmlformats.org/officeDocument/2006/relationships/audio" Target="../media/media13.mp3"/><Relationship Id="rId11" Type="http://schemas.openxmlformats.org/officeDocument/2006/relationships/image" Target="../media/image34.png"/><Relationship Id="rId5" Type="http://schemas.microsoft.com/office/2007/relationships/media" Target="../media/media13.mp3"/><Relationship Id="rId15" Type="http://schemas.openxmlformats.org/officeDocument/2006/relationships/image" Target="../media/image38.png"/><Relationship Id="rId10" Type="http://schemas.openxmlformats.org/officeDocument/2006/relationships/image" Target="../media/image33.png"/><Relationship Id="rId4" Type="http://schemas.openxmlformats.org/officeDocument/2006/relationships/audio" Target="../media/media12.mp3"/><Relationship Id="rId9" Type="http://schemas.openxmlformats.org/officeDocument/2006/relationships/slideLayout" Target="../slideLayouts/slideLayout7.xml"/><Relationship Id="rId14" Type="http://schemas.openxmlformats.org/officeDocument/2006/relationships/image" Target="../media/image37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audio" Target="../media/media14.mp3"/><Relationship Id="rId3" Type="http://schemas.microsoft.com/office/2007/relationships/media" Target="../media/media12.mp3"/><Relationship Id="rId7" Type="http://schemas.microsoft.com/office/2007/relationships/media" Target="../media/media14.mp3"/><Relationship Id="rId12" Type="http://schemas.openxmlformats.org/officeDocument/2006/relationships/image" Target="../media/image11.png"/><Relationship Id="rId2" Type="http://schemas.openxmlformats.org/officeDocument/2006/relationships/audio" Target="../media/media11.mp3"/><Relationship Id="rId1" Type="http://schemas.microsoft.com/office/2007/relationships/media" Target="../media/media11.mp3"/><Relationship Id="rId6" Type="http://schemas.openxmlformats.org/officeDocument/2006/relationships/audio" Target="../media/media13.mp3"/><Relationship Id="rId11" Type="http://schemas.openxmlformats.org/officeDocument/2006/relationships/image" Target="../media/image41.png"/><Relationship Id="rId5" Type="http://schemas.microsoft.com/office/2007/relationships/media" Target="../media/media13.mp3"/><Relationship Id="rId10" Type="http://schemas.openxmlformats.org/officeDocument/2006/relationships/image" Target="../media/image40.png"/><Relationship Id="rId4" Type="http://schemas.openxmlformats.org/officeDocument/2006/relationships/audio" Target="../media/media12.mp3"/><Relationship Id="rId9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audio" Target="../media/media14.mp3"/><Relationship Id="rId3" Type="http://schemas.microsoft.com/office/2007/relationships/media" Target="../media/media12.mp3"/><Relationship Id="rId7" Type="http://schemas.microsoft.com/office/2007/relationships/media" Target="../media/media14.mp3"/><Relationship Id="rId12" Type="http://schemas.openxmlformats.org/officeDocument/2006/relationships/image" Target="../media/image11.png"/><Relationship Id="rId2" Type="http://schemas.openxmlformats.org/officeDocument/2006/relationships/audio" Target="../media/media11.mp3"/><Relationship Id="rId1" Type="http://schemas.microsoft.com/office/2007/relationships/media" Target="../media/media11.mp3"/><Relationship Id="rId6" Type="http://schemas.openxmlformats.org/officeDocument/2006/relationships/audio" Target="../media/media13.mp3"/><Relationship Id="rId11" Type="http://schemas.openxmlformats.org/officeDocument/2006/relationships/image" Target="../media/image41.png"/><Relationship Id="rId5" Type="http://schemas.microsoft.com/office/2007/relationships/media" Target="../media/media13.mp3"/><Relationship Id="rId10" Type="http://schemas.openxmlformats.org/officeDocument/2006/relationships/image" Target="../media/image40.png"/><Relationship Id="rId4" Type="http://schemas.openxmlformats.org/officeDocument/2006/relationships/audio" Target="../media/media12.mp3"/><Relationship Id="rId9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microsoft.com/office/2007/relationships/media" Target="../media/media12.mp3"/><Relationship Id="rId7" Type="http://schemas.openxmlformats.org/officeDocument/2006/relationships/slideLayout" Target="../slideLayouts/slideLayout7.xml"/><Relationship Id="rId2" Type="http://schemas.openxmlformats.org/officeDocument/2006/relationships/audio" Target="../media/media11.mp3"/><Relationship Id="rId1" Type="http://schemas.microsoft.com/office/2007/relationships/media" Target="../media/media11.mp3"/><Relationship Id="rId6" Type="http://schemas.openxmlformats.org/officeDocument/2006/relationships/audio" Target="../media/media13.mp3"/><Relationship Id="rId5" Type="http://schemas.microsoft.com/office/2007/relationships/media" Target="../media/media13.mp3"/><Relationship Id="rId4" Type="http://schemas.openxmlformats.org/officeDocument/2006/relationships/audio" Target="../media/media12.mp3"/><Relationship Id="rId9" Type="http://schemas.openxmlformats.org/officeDocument/2006/relationships/image" Target="../media/image1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4.mp3"/><Relationship Id="rId1" Type="http://schemas.microsoft.com/office/2007/relationships/media" Target="../media/media14.mp3"/><Relationship Id="rId5" Type="http://schemas.openxmlformats.org/officeDocument/2006/relationships/image" Target="../media/image11.png"/><Relationship Id="rId4" Type="http://schemas.openxmlformats.org/officeDocument/2006/relationships/image" Target="../media/image44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7.png"/><Relationship Id="rId2" Type="http://schemas.openxmlformats.org/officeDocument/2006/relationships/audio" Target="../media/media15.mp3"/><Relationship Id="rId1" Type="http://schemas.microsoft.com/office/2007/relationships/media" Target="../media/media15.mp3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10" Type="http://schemas.openxmlformats.org/officeDocument/2006/relationships/image" Target="../media/image11.png"/><Relationship Id="rId4" Type="http://schemas.openxmlformats.org/officeDocument/2006/relationships/image" Target="../media/image17.png"/><Relationship Id="rId9" Type="http://schemas.openxmlformats.org/officeDocument/2006/relationships/image" Target="../media/image49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7.png"/><Relationship Id="rId2" Type="http://schemas.openxmlformats.org/officeDocument/2006/relationships/audio" Target="../media/media15.mp3"/><Relationship Id="rId1" Type="http://schemas.microsoft.com/office/2007/relationships/media" Target="../media/media15.mp3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10" Type="http://schemas.openxmlformats.org/officeDocument/2006/relationships/image" Target="../media/image11.png"/><Relationship Id="rId4" Type="http://schemas.openxmlformats.org/officeDocument/2006/relationships/image" Target="../media/image17.png"/><Relationship Id="rId9" Type="http://schemas.openxmlformats.org/officeDocument/2006/relationships/image" Target="../media/image49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7" Type="http://schemas.openxmlformats.org/officeDocument/2006/relationships/image" Target="../media/image55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3" Type="http://schemas.openxmlformats.org/officeDocument/2006/relationships/image" Target="../media/image56.png"/><Relationship Id="rId7" Type="http://schemas.openxmlformats.org/officeDocument/2006/relationships/image" Target="../media/image60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9.png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microsoft.com/office/2007/relationships/media" Target="../media/media12.mp3"/><Relationship Id="rId7" Type="http://schemas.openxmlformats.org/officeDocument/2006/relationships/slideLayout" Target="../slideLayouts/slideLayout7.xml"/><Relationship Id="rId2" Type="http://schemas.openxmlformats.org/officeDocument/2006/relationships/audio" Target="../media/media11.mp3"/><Relationship Id="rId1" Type="http://schemas.microsoft.com/office/2007/relationships/media" Target="../media/media11.mp3"/><Relationship Id="rId6" Type="http://schemas.openxmlformats.org/officeDocument/2006/relationships/audio" Target="../media/media13.mp3"/><Relationship Id="rId5" Type="http://schemas.microsoft.com/office/2007/relationships/media" Target="../media/media13.mp3"/><Relationship Id="rId4" Type="http://schemas.openxmlformats.org/officeDocument/2006/relationships/audio" Target="../media/media12.mp3"/><Relationship Id="rId9" Type="http://schemas.openxmlformats.org/officeDocument/2006/relationships/image" Target="../media/image11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4.mp3"/><Relationship Id="rId1" Type="http://schemas.microsoft.com/office/2007/relationships/media" Target="../media/media14.mp3"/><Relationship Id="rId5" Type="http://schemas.openxmlformats.org/officeDocument/2006/relationships/image" Target="../media/image11.png"/><Relationship Id="rId4" Type="http://schemas.openxmlformats.org/officeDocument/2006/relationships/image" Target="../media/image44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1.png"/><Relationship Id="rId2" Type="http://schemas.openxmlformats.org/officeDocument/2006/relationships/audio" Target="../media/media16.mp3"/><Relationship Id="rId1" Type="http://schemas.microsoft.com/office/2007/relationships/media" Target="../media/media16.mp3"/><Relationship Id="rId6" Type="http://schemas.openxmlformats.org/officeDocument/2006/relationships/image" Target="../media/image65.png"/><Relationship Id="rId5" Type="http://schemas.openxmlformats.org/officeDocument/2006/relationships/image" Target="../media/image64.png"/><Relationship Id="rId4" Type="http://schemas.openxmlformats.org/officeDocument/2006/relationships/image" Target="../media/image63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audio" Target="../media/media20.mp3"/><Relationship Id="rId13" Type="http://schemas.openxmlformats.org/officeDocument/2006/relationships/image" Target="../media/image69.png"/><Relationship Id="rId18" Type="http://schemas.openxmlformats.org/officeDocument/2006/relationships/image" Target="../media/image74.png"/><Relationship Id="rId26" Type="http://schemas.openxmlformats.org/officeDocument/2006/relationships/image" Target="../media/image82.png"/><Relationship Id="rId3" Type="http://schemas.microsoft.com/office/2007/relationships/media" Target="../media/media18.mp3"/><Relationship Id="rId21" Type="http://schemas.openxmlformats.org/officeDocument/2006/relationships/image" Target="../media/image77.png"/><Relationship Id="rId7" Type="http://schemas.microsoft.com/office/2007/relationships/media" Target="../media/media20.mp3"/><Relationship Id="rId12" Type="http://schemas.openxmlformats.org/officeDocument/2006/relationships/image" Target="../media/image68.png"/><Relationship Id="rId17" Type="http://schemas.openxmlformats.org/officeDocument/2006/relationships/image" Target="../media/image73.png"/><Relationship Id="rId25" Type="http://schemas.openxmlformats.org/officeDocument/2006/relationships/image" Target="../media/image81.png"/><Relationship Id="rId2" Type="http://schemas.openxmlformats.org/officeDocument/2006/relationships/audio" Target="../media/media17.mp3"/><Relationship Id="rId16" Type="http://schemas.openxmlformats.org/officeDocument/2006/relationships/image" Target="../media/image72.png"/><Relationship Id="rId20" Type="http://schemas.openxmlformats.org/officeDocument/2006/relationships/image" Target="../media/image76.png"/><Relationship Id="rId29" Type="http://schemas.openxmlformats.org/officeDocument/2006/relationships/image" Target="../media/image85.png"/><Relationship Id="rId1" Type="http://schemas.microsoft.com/office/2007/relationships/media" Target="../media/media17.mp3"/><Relationship Id="rId6" Type="http://schemas.openxmlformats.org/officeDocument/2006/relationships/audio" Target="../media/media19.mp3"/><Relationship Id="rId11" Type="http://schemas.openxmlformats.org/officeDocument/2006/relationships/image" Target="../media/image67.png"/><Relationship Id="rId24" Type="http://schemas.openxmlformats.org/officeDocument/2006/relationships/image" Target="../media/image80.png"/><Relationship Id="rId32" Type="http://schemas.openxmlformats.org/officeDocument/2006/relationships/image" Target="../media/image11.png"/><Relationship Id="rId5" Type="http://schemas.microsoft.com/office/2007/relationships/media" Target="../media/media19.mp3"/><Relationship Id="rId15" Type="http://schemas.openxmlformats.org/officeDocument/2006/relationships/image" Target="../media/image71.png"/><Relationship Id="rId23" Type="http://schemas.openxmlformats.org/officeDocument/2006/relationships/image" Target="../media/image79.png"/><Relationship Id="rId28" Type="http://schemas.openxmlformats.org/officeDocument/2006/relationships/image" Target="../media/image84.png"/><Relationship Id="rId10" Type="http://schemas.openxmlformats.org/officeDocument/2006/relationships/image" Target="../media/image66.png"/><Relationship Id="rId19" Type="http://schemas.openxmlformats.org/officeDocument/2006/relationships/image" Target="../media/image75.png"/><Relationship Id="rId31" Type="http://schemas.openxmlformats.org/officeDocument/2006/relationships/image" Target="../media/image87.png"/><Relationship Id="rId4" Type="http://schemas.openxmlformats.org/officeDocument/2006/relationships/audio" Target="../media/media18.mp3"/><Relationship Id="rId9" Type="http://schemas.openxmlformats.org/officeDocument/2006/relationships/slideLayout" Target="../slideLayouts/slideLayout7.xml"/><Relationship Id="rId14" Type="http://schemas.openxmlformats.org/officeDocument/2006/relationships/image" Target="../media/image70.png"/><Relationship Id="rId22" Type="http://schemas.openxmlformats.org/officeDocument/2006/relationships/image" Target="../media/image78.png"/><Relationship Id="rId27" Type="http://schemas.openxmlformats.org/officeDocument/2006/relationships/image" Target="../media/image83.png"/><Relationship Id="rId30" Type="http://schemas.openxmlformats.org/officeDocument/2006/relationships/image" Target="../media/image86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audio" Target="../media/media20.mp3"/><Relationship Id="rId13" Type="http://schemas.openxmlformats.org/officeDocument/2006/relationships/image" Target="../media/image69.png"/><Relationship Id="rId18" Type="http://schemas.openxmlformats.org/officeDocument/2006/relationships/image" Target="../media/image74.png"/><Relationship Id="rId3" Type="http://schemas.microsoft.com/office/2007/relationships/media" Target="../media/media18.mp3"/><Relationship Id="rId21" Type="http://schemas.openxmlformats.org/officeDocument/2006/relationships/image" Target="../media/image77.png"/><Relationship Id="rId7" Type="http://schemas.microsoft.com/office/2007/relationships/media" Target="../media/media20.mp3"/><Relationship Id="rId12" Type="http://schemas.openxmlformats.org/officeDocument/2006/relationships/image" Target="../media/image68.png"/><Relationship Id="rId17" Type="http://schemas.openxmlformats.org/officeDocument/2006/relationships/image" Target="../media/image73.png"/><Relationship Id="rId25" Type="http://schemas.openxmlformats.org/officeDocument/2006/relationships/image" Target="../media/image88.png"/><Relationship Id="rId2" Type="http://schemas.openxmlformats.org/officeDocument/2006/relationships/audio" Target="../media/media17.mp3"/><Relationship Id="rId16" Type="http://schemas.openxmlformats.org/officeDocument/2006/relationships/image" Target="../media/image72.png"/><Relationship Id="rId20" Type="http://schemas.openxmlformats.org/officeDocument/2006/relationships/image" Target="../media/image76.png"/><Relationship Id="rId1" Type="http://schemas.microsoft.com/office/2007/relationships/media" Target="../media/media17.mp3"/><Relationship Id="rId6" Type="http://schemas.openxmlformats.org/officeDocument/2006/relationships/audio" Target="../media/media19.mp3"/><Relationship Id="rId11" Type="http://schemas.openxmlformats.org/officeDocument/2006/relationships/image" Target="../media/image67.png"/><Relationship Id="rId24" Type="http://schemas.openxmlformats.org/officeDocument/2006/relationships/image" Target="../media/image11.png"/><Relationship Id="rId5" Type="http://schemas.microsoft.com/office/2007/relationships/media" Target="../media/media19.mp3"/><Relationship Id="rId15" Type="http://schemas.openxmlformats.org/officeDocument/2006/relationships/image" Target="../media/image71.png"/><Relationship Id="rId23" Type="http://schemas.openxmlformats.org/officeDocument/2006/relationships/image" Target="../media/image79.png"/><Relationship Id="rId10" Type="http://schemas.openxmlformats.org/officeDocument/2006/relationships/image" Target="../media/image66.png"/><Relationship Id="rId19" Type="http://schemas.openxmlformats.org/officeDocument/2006/relationships/image" Target="../media/image75.png"/><Relationship Id="rId4" Type="http://schemas.openxmlformats.org/officeDocument/2006/relationships/audio" Target="../media/media18.mp3"/><Relationship Id="rId9" Type="http://schemas.openxmlformats.org/officeDocument/2006/relationships/slideLayout" Target="../slideLayouts/slideLayout7.xml"/><Relationship Id="rId14" Type="http://schemas.openxmlformats.org/officeDocument/2006/relationships/image" Target="../media/image70.png"/><Relationship Id="rId22" Type="http://schemas.openxmlformats.org/officeDocument/2006/relationships/image" Target="../media/image78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png"/><Relationship Id="rId13" Type="http://schemas.openxmlformats.org/officeDocument/2006/relationships/image" Target="../media/image77.png"/><Relationship Id="rId18" Type="http://schemas.openxmlformats.org/officeDocument/2006/relationships/image" Target="../media/image82.png"/><Relationship Id="rId3" Type="http://schemas.openxmlformats.org/officeDocument/2006/relationships/image" Target="../media/image67.png"/><Relationship Id="rId21" Type="http://schemas.openxmlformats.org/officeDocument/2006/relationships/image" Target="../media/image85.png"/><Relationship Id="rId7" Type="http://schemas.openxmlformats.org/officeDocument/2006/relationships/image" Target="../media/image71.png"/><Relationship Id="rId12" Type="http://schemas.openxmlformats.org/officeDocument/2006/relationships/image" Target="../media/image76.png"/><Relationship Id="rId17" Type="http://schemas.openxmlformats.org/officeDocument/2006/relationships/image" Target="../media/image81.png"/><Relationship Id="rId2" Type="http://schemas.openxmlformats.org/officeDocument/2006/relationships/image" Target="../media/image66.png"/><Relationship Id="rId16" Type="http://schemas.openxmlformats.org/officeDocument/2006/relationships/image" Target="../media/image80.png"/><Relationship Id="rId20" Type="http://schemas.openxmlformats.org/officeDocument/2006/relationships/image" Target="../media/image8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0.png"/><Relationship Id="rId11" Type="http://schemas.openxmlformats.org/officeDocument/2006/relationships/image" Target="../media/image75.png"/><Relationship Id="rId5" Type="http://schemas.openxmlformats.org/officeDocument/2006/relationships/image" Target="../media/image69.png"/><Relationship Id="rId15" Type="http://schemas.openxmlformats.org/officeDocument/2006/relationships/image" Target="../media/image79.png"/><Relationship Id="rId23" Type="http://schemas.openxmlformats.org/officeDocument/2006/relationships/image" Target="../media/image87.png"/><Relationship Id="rId10" Type="http://schemas.openxmlformats.org/officeDocument/2006/relationships/image" Target="../media/image74.png"/><Relationship Id="rId19" Type="http://schemas.openxmlformats.org/officeDocument/2006/relationships/image" Target="../media/image83.png"/><Relationship Id="rId4" Type="http://schemas.openxmlformats.org/officeDocument/2006/relationships/image" Target="../media/image68.png"/><Relationship Id="rId9" Type="http://schemas.openxmlformats.org/officeDocument/2006/relationships/image" Target="../media/image73.png"/><Relationship Id="rId14" Type="http://schemas.openxmlformats.org/officeDocument/2006/relationships/image" Target="../media/image78.png"/><Relationship Id="rId22" Type="http://schemas.openxmlformats.org/officeDocument/2006/relationships/image" Target="../media/image86.pn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png"/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png"/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7.png"/><Relationship Id="rId5" Type="http://schemas.openxmlformats.org/officeDocument/2006/relationships/image" Target="../media/image96.png"/><Relationship Id="rId4" Type="http://schemas.openxmlformats.org/officeDocument/2006/relationships/image" Target="../media/image95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png"/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7.png"/><Relationship Id="rId5" Type="http://schemas.openxmlformats.org/officeDocument/2006/relationships/image" Target="../media/image96.png"/><Relationship Id="rId4" Type="http://schemas.openxmlformats.org/officeDocument/2006/relationships/image" Target="../media/image95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png"/><Relationship Id="rId2" Type="http://schemas.openxmlformats.org/officeDocument/2006/relationships/image" Target="../media/image9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6.png"/><Relationship Id="rId4" Type="http://schemas.openxmlformats.org/officeDocument/2006/relationships/image" Target="../media/image95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png"/><Relationship Id="rId2" Type="http://schemas.openxmlformats.org/officeDocument/2006/relationships/image" Target="../media/image9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6.png"/><Relationship Id="rId4" Type="http://schemas.openxmlformats.org/officeDocument/2006/relationships/image" Target="../media/image95.png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9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4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03.png"/><Relationship Id="rId2" Type="http://schemas.openxmlformats.org/officeDocument/2006/relationships/audio" Target="../media/media21.mp3"/><Relationship Id="rId1" Type="http://schemas.microsoft.com/office/2007/relationships/media" Target="../media/media21.mp3"/><Relationship Id="rId6" Type="http://schemas.openxmlformats.org/officeDocument/2006/relationships/image" Target="../media/image102.png"/><Relationship Id="rId5" Type="http://schemas.openxmlformats.org/officeDocument/2006/relationships/image" Target="../media/image101.png"/><Relationship Id="rId4" Type="http://schemas.openxmlformats.org/officeDocument/2006/relationships/image" Target="../media/image100.png"/><Relationship Id="rId9" Type="http://schemas.openxmlformats.org/officeDocument/2006/relationships/image" Target="../media/image11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png"/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2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png"/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3.pn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4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03.png"/><Relationship Id="rId2" Type="http://schemas.openxmlformats.org/officeDocument/2006/relationships/audio" Target="../media/media21.mp3"/><Relationship Id="rId1" Type="http://schemas.microsoft.com/office/2007/relationships/media" Target="../media/media21.mp3"/><Relationship Id="rId6" Type="http://schemas.openxmlformats.org/officeDocument/2006/relationships/image" Target="../media/image102.png"/><Relationship Id="rId5" Type="http://schemas.openxmlformats.org/officeDocument/2006/relationships/image" Target="../media/image101.png"/><Relationship Id="rId4" Type="http://schemas.openxmlformats.org/officeDocument/2006/relationships/image" Target="../media/image100.png"/><Relationship Id="rId9" Type="http://schemas.openxmlformats.org/officeDocument/2006/relationships/image" Target="../media/image11.pn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5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03.png"/><Relationship Id="rId2" Type="http://schemas.openxmlformats.org/officeDocument/2006/relationships/audio" Target="../media/media22.mp3"/><Relationship Id="rId1" Type="http://schemas.microsoft.com/office/2007/relationships/media" Target="../media/media22.mp3"/><Relationship Id="rId6" Type="http://schemas.openxmlformats.org/officeDocument/2006/relationships/image" Target="../media/image102.png"/><Relationship Id="rId5" Type="http://schemas.openxmlformats.org/officeDocument/2006/relationships/image" Target="../media/image101.png"/><Relationship Id="rId4" Type="http://schemas.openxmlformats.org/officeDocument/2006/relationships/image" Target="../media/image100.png"/><Relationship Id="rId9" Type="http://schemas.openxmlformats.org/officeDocument/2006/relationships/image" Target="../media/image11.png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5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03.png"/><Relationship Id="rId2" Type="http://schemas.openxmlformats.org/officeDocument/2006/relationships/audio" Target="../media/media22.mp3"/><Relationship Id="rId1" Type="http://schemas.microsoft.com/office/2007/relationships/media" Target="../media/media22.mp3"/><Relationship Id="rId6" Type="http://schemas.openxmlformats.org/officeDocument/2006/relationships/image" Target="../media/image102.png"/><Relationship Id="rId5" Type="http://schemas.openxmlformats.org/officeDocument/2006/relationships/image" Target="../media/image101.png"/><Relationship Id="rId4" Type="http://schemas.openxmlformats.org/officeDocument/2006/relationships/image" Target="../media/image100.png"/><Relationship Id="rId9" Type="http://schemas.openxmlformats.org/officeDocument/2006/relationships/image" Target="../media/image11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png"/><Relationship Id="rId2" Type="http://schemas.openxmlformats.org/officeDocument/2006/relationships/image" Target="../media/image106.pn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audio" Target="../media/media26.mp3"/><Relationship Id="rId13" Type="http://schemas.openxmlformats.org/officeDocument/2006/relationships/image" Target="../media/image109.png"/><Relationship Id="rId3" Type="http://schemas.microsoft.com/office/2007/relationships/media" Target="../media/media24.mp3"/><Relationship Id="rId7" Type="http://schemas.microsoft.com/office/2007/relationships/media" Target="../media/media26.mp3"/><Relationship Id="rId12" Type="http://schemas.openxmlformats.org/officeDocument/2006/relationships/image" Target="../media/image103.png"/><Relationship Id="rId2" Type="http://schemas.openxmlformats.org/officeDocument/2006/relationships/audio" Target="../media/media23.mp3"/><Relationship Id="rId1" Type="http://schemas.microsoft.com/office/2007/relationships/media" Target="../media/media23.mp3"/><Relationship Id="rId6" Type="http://schemas.openxmlformats.org/officeDocument/2006/relationships/audio" Target="../media/media25.mp3"/><Relationship Id="rId11" Type="http://schemas.openxmlformats.org/officeDocument/2006/relationships/image" Target="../media/image102.png"/><Relationship Id="rId5" Type="http://schemas.microsoft.com/office/2007/relationships/media" Target="../media/media25.mp3"/><Relationship Id="rId15" Type="http://schemas.openxmlformats.org/officeDocument/2006/relationships/image" Target="../media/image11.png"/><Relationship Id="rId10" Type="http://schemas.openxmlformats.org/officeDocument/2006/relationships/image" Target="../media/image108.png"/><Relationship Id="rId4" Type="http://schemas.openxmlformats.org/officeDocument/2006/relationships/audio" Target="../media/media24.mp3"/><Relationship Id="rId9" Type="http://schemas.openxmlformats.org/officeDocument/2006/relationships/slideLayout" Target="../slideLayouts/slideLayout7.xml"/><Relationship Id="rId14" Type="http://schemas.openxmlformats.org/officeDocument/2006/relationships/image" Target="../media/image110.png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audio" Target="../media/media26.mp3"/><Relationship Id="rId13" Type="http://schemas.openxmlformats.org/officeDocument/2006/relationships/image" Target="../media/image109.png"/><Relationship Id="rId3" Type="http://schemas.microsoft.com/office/2007/relationships/media" Target="../media/media24.mp3"/><Relationship Id="rId7" Type="http://schemas.microsoft.com/office/2007/relationships/media" Target="../media/media26.mp3"/><Relationship Id="rId12" Type="http://schemas.openxmlformats.org/officeDocument/2006/relationships/image" Target="../media/image103.png"/><Relationship Id="rId2" Type="http://schemas.openxmlformats.org/officeDocument/2006/relationships/audio" Target="../media/media23.mp3"/><Relationship Id="rId1" Type="http://schemas.microsoft.com/office/2007/relationships/media" Target="../media/media23.mp3"/><Relationship Id="rId6" Type="http://schemas.openxmlformats.org/officeDocument/2006/relationships/audio" Target="../media/media25.mp3"/><Relationship Id="rId11" Type="http://schemas.openxmlformats.org/officeDocument/2006/relationships/image" Target="../media/image102.png"/><Relationship Id="rId5" Type="http://schemas.microsoft.com/office/2007/relationships/media" Target="../media/media25.mp3"/><Relationship Id="rId15" Type="http://schemas.openxmlformats.org/officeDocument/2006/relationships/image" Target="../media/image11.png"/><Relationship Id="rId10" Type="http://schemas.openxmlformats.org/officeDocument/2006/relationships/image" Target="../media/image108.png"/><Relationship Id="rId4" Type="http://schemas.openxmlformats.org/officeDocument/2006/relationships/audio" Target="../media/media24.mp3"/><Relationship Id="rId9" Type="http://schemas.openxmlformats.org/officeDocument/2006/relationships/slideLayout" Target="../slideLayouts/slideLayout7.xml"/><Relationship Id="rId14" Type="http://schemas.openxmlformats.org/officeDocument/2006/relationships/image" Target="../media/image110.png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1.pn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microsoft.com/office/2007/relationships/media" Target="../media/media24.mp3"/><Relationship Id="rId7" Type="http://schemas.openxmlformats.org/officeDocument/2006/relationships/image" Target="../media/image11.png"/><Relationship Id="rId2" Type="http://schemas.openxmlformats.org/officeDocument/2006/relationships/audio" Target="../media/media23.mp3"/><Relationship Id="rId1" Type="http://schemas.microsoft.com/office/2007/relationships/media" Target="../media/media23.mp3"/><Relationship Id="rId6" Type="http://schemas.openxmlformats.org/officeDocument/2006/relationships/image" Target="../media/image112.png"/><Relationship Id="rId5" Type="http://schemas.openxmlformats.org/officeDocument/2006/relationships/slideLayout" Target="../slideLayouts/slideLayout7.xml"/><Relationship Id="rId4" Type="http://schemas.openxmlformats.org/officeDocument/2006/relationships/audio" Target="../media/media24.mp3"/></Relationships>
</file>

<file path=ppt/slides/_rels/slide56.xml.rels><?xml version="1.0" encoding="UTF-8" standalone="yes"?>
<Relationships xmlns="http://schemas.openxmlformats.org/package/2006/relationships"><Relationship Id="rId3" Type="http://schemas.microsoft.com/office/2007/relationships/media" Target="../media/media26.mp3"/><Relationship Id="rId7" Type="http://schemas.openxmlformats.org/officeDocument/2006/relationships/image" Target="../media/image11.png"/><Relationship Id="rId2" Type="http://schemas.openxmlformats.org/officeDocument/2006/relationships/audio" Target="../media/media25.mp3"/><Relationship Id="rId1" Type="http://schemas.microsoft.com/office/2007/relationships/media" Target="../media/media25.mp3"/><Relationship Id="rId6" Type="http://schemas.openxmlformats.org/officeDocument/2006/relationships/image" Target="../media/image113.png"/><Relationship Id="rId5" Type="http://schemas.openxmlformats.org/officeDocument/2006/relationships/slideLayout" Target="../slideLayouts/slideLayout7.xml"/><Relationship Id="rId4" Type="http://schemas.openxmlformats.org/officeDocument/2006/relationships/audio" Target="../media/media26.mp3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7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16.png"/><Relationship Id="rId2" Type="http://schemas.openxmlformats.org/officeDocument/2006/relationships/audio" Target="../media/media27.mp3"/><Relationship Id="rId1" Type="http://schemas.microsoft.com/office/2007/relationships/media" Target="../media/media27.mp3"/><Relationship Id="rId6" Type="http://schemas.openxmlformats.org/officeDocument/2006/relationships/image" Target="../media/image115.png"/><Relationship Id="rId5" Type="http://schemas.openxmlformats.org/officeDocument/2006/relationships/image" Target="../media/image114.png"/><Relationship Id="rId4" Type="http://schemas.openxmlformats.org/officeDocument/2006/relationships/image" Target="../media/image17.png"/><Relationship Id="rId9" Type="http://schemas.openxmlformats.org/officeDocument/2006/relationships/image" Target="../media/image11.png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7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16.png"/><Relationship Id="rId2" Type="http://schemas.openxmlformats.org/officeDocument/2006/relationships/audio" Target="../media/media27.mp3"/><Relationship Id="rId1" Type="http://schemas.microsoft.com/office/2007/relationships/media" Target="../media/media27.mp3"/><Relationship Id="rId6" Type="http://schemas.openxmlformats.org/officeDocument/2006/relationships/image" Target="../media/image115.png"/><Relationship Id="rId5" Type="http://schemas.openxmlformats.org/officeDocument/2006/relationships/image" Target="../media/image114.png"/><Relationship Id="rId4" Type="http://schemas.openxmlformats.org/officeDocument/2006/relationships/image" Target="../media/image17.png"/><Relationship Id="rId9" Type="http://schemas.openxmlformats.org/officeDocument/2006/relationships/image" Target="../media/image11.png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8.pn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2.png"/><Relationship Id="rId5" Type="http://schemas.openxmlformats.org/officeDocument/2006/relationships/image" Target="../media/image121.png"/><Relationship Id="rId4" Type="http://schemas.openxmlformats.org/officeDocument/2006/relationships/image" Target="../media/image120.png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3.pn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3" Type="http://schemas.microsoft.com/office/2007/relationships/media" Target="../media/media24.mp3"/><Relationship Id="rId7" Type="http://schemas.openxmlformats.org/officeDocument/2006/relationships/image" Target="../media/image11.png"/><Relationship Id="rId2" Type="http://schemas.openxmlformats.org/officeDocument/2006/relationships/audio" Target="../media/media23.mp3"/><Relationship Id="rId1" Type="http://schemas.microsoft.com/office/2007/relationships/media" Target="../media/media23.mp3"/><Relationship Id="rId6" Type="http://schemas.openxmlformats.org/officeDocument/2006/relationships/image" Target="../media/image112.png"/><Relationship Id="rId5" Type="http://schemas.openxmlformats.org/officeDocument/2006/relationships/slideLayout" Target="../slideLayouts/slideLayout7.xml"/><Relationship Id="rId4" Type="http://schemas.openxmlformats.org/officeDocument/2006/relationships/audio" Target="../media/media24.mp3"/></Relationships>
</file>

<file path=ppt/slides/_rels/slide63.xml.rels><?xml version="1.0" encoding="UTF-8" standalone="yes"?>
<Relationships xmlns="http://schemas.openxmlformats.org/package/2006/relationships"><Relationship Id="rId3" Type="http://schemas.microsoft.com/office/2007/relationships/media" Target="../media/media26.mp3"/><Relationship Id="rId7" Type="http://schemas.openxmlformats.org/officeDocument/2006/relationships/image" Target="../media/image11.png"/><Relationship Id="rId2" Type="http://schemas.openxmlformats.org/officeDocument/2006/relationships/audio" Target="../media/media25.mp3"/><Relationship Id="rId1" Type="http://schemas.microsoft.com/office/2007/relationships/media" Target="../media/media25.mp3"/><Relationship Id="rId6" Type="http://schemas.openxmlformats.org/officeDocument/2006/relationships/image" Target="../media/image113.png"/><Relationship Id="rId5" Type="http://schemas.openxmlformats.org/officeDocument/2006/relationships/slideLayout" Target="../slideLayouts/slideLayout7.xml"/><Relationship Id="rId4" Type="http://schemas.openxmlformats.org/officeDocument/2006/relationships/audio" Target="../media/media26.mp3"/></Relationships>
</file>

<file path=ppt/slides/_rels/slide64.xml.rels><?xml version="1.0" encoding="UTF-8" standalone="yes"?>
<Relationships xmlns="http://schemas.openxmlformats.org/package/2006/relationships"><Relationship Id="rId8" Type="http://schemas.openxmlformats.org/officeDocument/2006/relationships/audio" Target="../media/media31.mp3"/><Relationship Id="rId13" Type="http://schemas.openxmlformats.org/officeDocument/2006/relationships/image" Target="../media/image127.png"/><Relationship Id="rId18" Type="http://schemas.openxmlformats.org/officeDocument/2006/relationships/image" Target="../media/image132.png"/><Relationship Id="rId3" Type="http://schemas.microsoft.com/office/2007/relationships/media" Target="../media/media29.mp3"/><Relationship Id="rId21" Type="http://schemas.openxmlformats.org/officeDocument/2006/relationships/image" Target="../media/image135.png"/><Relationship Id="rId7" Type="http://schemas.microsoft.com/office/2007/relationships/media" Target="../media/media31.mp3"/><Relationship Id="rId12" Type="http://schemas.openxmlformats.org/officeDocument/2006/relationships/image" Target="../media/image126.png"/><Relationship Id="rId17" Type="http://schemas.openxmlformats.org/officeDocument/2006/relationships/image" Target="../media/image131.png"/><Relationship Id="rId2" Type="http://schemas.openxmlformats.org/officeDocument/2006/relationships/audio" Target="../media/media28.mp3"/><Relationship Id="rId16" Type="http://schemas.openxmlformats.org/officeDocument/2006/relationships/image" Target="../media/image130.png"/><Relationship Id="rId20" Type="http://schemas.openxmlformats.org/officeDocument/2006/relationships/image" Target="../media/image134.png"/><Relationship Id="rId1" Type="http://schemas.microsoft.com/office/2007/relationships/media" Target="../media/media28.mp3"/><Relationship Id="rId6" Type="http://schemas.openxmlformats.org/officeDocument/2006/relationships/audio" Target="../media/media30.mp3"/><Relationship Id="rId11" Type="http://schemas.openxmlformats.org/officeDocument/2006/relationships/image" Target="../media/image125.png"/><Relationship Id="rId5" Type="http://schemas.microsoft.com/office/2007/relationships/media" Target="../media/media30.mp3"/><Relationship Id="rId15" Type="http://schemas.openxmlformats.org/officeDocument/2006/relationships/image" Target="../media/image129.png"/><Relationship Id="rId10" Type="http://schemas.openxmlformats.org/officeDocument/2006/relationships/image" Target="../media/image124.png"/><Relationship Id="rId19" Type="http://schemas.openxmlformats.org/officeDocument/2006/relationships/image" Target="../media/image133.png"/><Relationship Id="rId4" Type="http://schemas.openxmlformats.org/officeDocument/2006/relationships/audio" Target="../media/media29.mp3"/><Relationship Id="rId9" Type="http://schemas.openxmlformats.org/officeDocument/2006/relationships/slideLayout" Target="../slideLayouts/slideLayout7.xml"/><Relationship Id="rId14" Type="http://schemas.openxmlformats.org/officeDocument/2006/relationships/image" Target="../media/image128.png"/><Relationship Id="rId22" Type="http://schemas.openxmlformats.org/officeDocument/2006/relationships/image" Target="../media/image11.png"/></Relationships>
</file>

<file path=ppt/slides/_rels/slide65.xml.rels><?xml version="1.0" encoding="UTF-8" standalone="yes"?>
<Relationships xmlns="http://schemas.openxmlformats.org/package/2006/relationships"><Relationship Id="rId8" Type="http://schemas.openxmlformats.org/officeDocument/2006/relationships/audio" Target="../media/media31.mp3"/><Relationship Id="rId13" Type="http://schemas.openxmlformats.org/officeDocument/2006/relationships/image" Target="../media/image127.png"/><Relationship Id="rId18" Type="http://schemas.openxmlformats.org/officeDocument/2006/relationships/image" Target="../media/image132.png"/><Relationship Id="rId3" Type="http://schemas.microsoft.com/office/2007/relationships/media" Target="../media/media29.mp3"/><Relationship Id="rId21" Type="http://schemas.openxmlformats.org/officeDocument/2006/relationships/image" Target="../media/image135.png"/><Relationship Id="rId7" Type="http://schemas.microsoft.com/office/2007/relationships/media" Target="../media/media31.mp3"/><Relationship Id="rId12" Type="http://schemas.openxmlformats.org/officeDocument/2006/relationships/image" Target="../media/image126.png"/><Relationship Id="rId17" Type="http://schemas.openxmlformats.org/officeDocument/2006/relationships/image" Target="../media/image131.png"/><Relationship Id="rId2" Type="http://schemas.openxmlformats.org/officeDocument/2006/relationships/audio" Target="../media/media28.mp3"/><Relationship Id="rId16" Type="http://schemas.openxmlformats.org/officeDocument/2006/relationships/image" Target="../media/image130.png"/><Relationship Id="rId20" Type="http://schemas.openxmlformats.org/officeDocument/2006/relationships/image" Target="../media/image134.png"/><Relationship Id="rId1" Type="http://schemas.microsoft.com/office/2007/relationships/media" Target="../media/media28.mp3"/><Relationship Id="rId6" Type="http://schemas.openxmlformats.org/officeDocument/2006/relationships/audio" Target="../media/media30.mp3"/><Relationship Id="rId11" Type="http://schemas.openxmlformats.org/officeDocument/2006/relationships/image" Target="../media/image125.png"/><Relationship Id="rId5" Type="http://schemas.microsoft.com/office/2007/relationships/media" Target="../media/media30.mp3"/><Relationship Id="rId15" Type="http://schemas.openxmlformats.org/officeDocument/2006/relationships/image" Target="../media/image129.png"/><Relationship Id="rId23" Type="http://schemas.openxmlformats.org/officeDocument/2006/relationships/image" Target="../media/image88.png"/><Relationship Id="rId10" Type="http://schemas.openxmlformats.org/officeDocument/2006/relationships/image" Target="../media/image124.png"/><Relationship Id="rId19" Type="http://schemas.openxmlformats.org/officeDocument/2006/relationships/image" Target="../media/image133.png"/><Relationship Id="rId4" Type="http://schemas.openxmlformats.org/officeDocument/2006/relationships/audio" Target="../media/media29.mp3"/><Relationship Id="rId9" Type="http://schemas.openxmlformats.org/officeDocument/2006/relationships/slideLayout" Target="../slideLayouts/slideLayout7.xml"/><Relationship Id="rId14" Type="http://schemas.openxmlformats.org/officeDocument/2006/relationships/image" Target="../media/image128.png"/><Relationship Id="rId22" Type="http://schemas.openxmlformats.org/officeDocument/2006/relationships/image" Target="../media/image11.png"/></Relationships>
</file>

<file path=ppt/slides/_rels/slide6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0.png"/><Relationship Id="rId13" Type="http://schemas.openxmlformats.org/officeDocument/2006/relationships/image" Target="../media/image136.png"/><Relationship Id="rId3" Type="http://schemas.openxmlformats.org/officeDocument/2006/relationships/image" Target="../media/image125.png"/><Relationship Id="rId7" Type="http://schemas.openxmlformats.org/officeDocument/2006/relationships/image" Target="../media/image129.png"/><Relationship Id="rId12" Type="http://schemas.openxmlformats.org/officeDocument/2006/relationships/image" Target="../media/image134.png"/><Relationship Id="rId2" Type="http://schemas.openxmlformats.org/officeDocument/2006/relationships/image" Target="../media/image12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8.png"/><Relationship Id="rId11" Type="http://schemas.openxmlformats.org/officeDocument/2006/relationships/image" Target="../media/image133.png"/><Relationship Id="rId5" Type="http://schemas.openxmlformats.org/officeDocument/2006/relationships/image" Target="../media/image127.png"/><Relationship Id="rId15" Type="http://schemas.openxmlformats.org/officeDocument/2006/relationships/image" Target="../media/image103.png"/><Relationship Id="rId10" Type="http://schemas.openxmlformats.org/officeDocument/2006/relationships/image" Target="../media/image132.png"/><Relationship Id="rId4" Type="http://schemas.openxmlformats.org/officeDocument/2006/relationships/image" Target="../media/image126.png"/><Relationship Id="rId9" Type="http://schemas.openxmlformats.org/officeDocument/2006/relationships/image" Target="../media/image131.png"/><Relationship Id="rId14" Type="http://schemas.openxmlformats.org/officeDocument/2006/relationships/image" Target="../media/image102.png"/></Relationships>
</file>

<file path=ppt/slides/_rels/slide6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0.png"/><Relationship Id="rId13" Type="http://schemas.openxmlformats.org/officeDocument/2006/relationships/image" Target="../media/image135.png"/><Relationship Id="rId3" Type="http://schemas.openxmlformats.org/officeDocument/2006/relationships/image" Target="../media/image125.png"/><Relationship Id="rId7" Type="http://schemas.openxmlformats.org/officeDocument/2006/relationships/image" Target="../media/image129.png"/><Relationship Id="rId12" Type="http://schemas.openxmlformats.org/officeDocument/2006/relationships/image" Target="../media/image134.png"/><Relationship Id="rId2" Type="http://schemas.openxmlformats.org/officeDocument/2006/relationships/image" Target="../media/image12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8.png"/><Relationship Id="rId11" Type="http://schemas.openxmlformats.org/officeDocument/2006/relationships/image" Target="../media/image133.png"/><Relationship Id="rId5" Type="http://schemas.openxmlformats.org/officeDocument/2006/relationships/image" Target="../media/image127.png"/><Relationship Id="rId10" Type="http://schemas.openxmlformats.org/officeDocument/2006/relationships/image" Target="../media/image132.png"/><Relationship Id="rId4" Type="http://schemas.openxmlformats.org/officeDocument/2006/relationships/image" Target="../media/image126.png"/><Relationship Id="rId9" Type="http://schemas.openxmlformats.org/officeDocument/2006/relationships/image" Target="../media/image131.png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8.png"/><Relationship Id="rId2" Type="http://schemas.openxmlformats.org/officeDocument/2006/relationships/image" Target="../media/image137.png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0.png"/><Relationship Id="rId2" Type="http://schemas.openxmlformats.org/officeDocument/2006/relationships/image" Target="../media/image13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2.png"/><Relationship Id="rId4" Type="http://schemas.openxmlformats.org/officeDocument/2006/relationships/image" Target="../media/image141.pn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3.png"/><Relationship Id="rId2" Type="http://schemas.openxmlformats.org/officeDocument/2006/relationships/image" Target="../media/image14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4.pn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3.png"/><Relationship Id="rId2" Type="http://schemas.openxmlformats.org/officeDocument/2006/relationships/image" Target="../media/image14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4.pn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6.png"/><Relationship Id="rId2" Type="http://schemas.openxmlformats.org/officeDocument/2006/relationships/image" Target="../media/image145.png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7.png"/><Relationship Id="rId2" Type="http://schemas.openxmlformats.org/officeDocument/2006/relationships/image" Target="../media/image14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8.pn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7.png"/><Relationship Id="rId2" Type="http://schemas.openxmlformats.org/officeDocument/2006/relationships/image" Target="../media/image14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8.png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9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D7F1E62-5D79-4E0F-B944-3BB13581C9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58157" cy="264453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659EC6B-CE4C-4CAA-8DFD-4EF12EA008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83355" y="0"/>
            <a:ext cx="9579195" cy="421797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188997D-A9EC-46AE-8937-571E16935EC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9625" y="4380263"/>
            <a:ext cx="10410000" cy="19371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37499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44DB4C5-A453-47B4-98B1-7018F1C842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5968" y="548331"/>
            <a:ext cx="5666699" cy="19091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19127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DFC1E1E-1EA1-40D2-AEF4-66857B509146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474957" y="288081"/>
            <a:ext cx="4162424" cy="70627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BE55B1E-28E5-4060-B77A-8C0F6F70D301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1713206" y="994359"/>
            <a:ext cx="6286500" cy="143547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F395655-BBDA-44CE-8662-0445F743E8E6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8114006" y="994359"/>
            <a:ext cx="1938773" cy="143547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C9534C5-9832-4A7F-8D08-4C9AC8B44702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474957" y="2623485"/>
            <a:ext cx="4521247" cy="157699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695DC16-42B9-4245-BBDD-8FD81B9185A0}"/>
              </a:ext>
            </a:extLst>
      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4996204" y="2623485"/>
            <a:ext cx="6733139" cy="1576992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7442F7A-5919-4E7A-8122-E3579D87E2D0}"/>
              </a:ext>
            </a:extLst>
          </p:cNvPr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1342354" y="5272026"/>
            <a:ext cx="9507291" cy="1229617"/>
          </a:xfrm>
          <a:prstGeom prst="rect">
            <a:avLst/>
          </a:prstGeom>
        </p:spPr>
      </p:pic>
      <p:pic>
        <p:nvPicPr>
          <p:cNvPr id="14" name="X_[10-01]_kiku1">
            <a:hlinkClick r:id="" action="ppaction://media"/>
            <a:extLst>
              <a:ext uri="{FF2B5EF4-FFF2-40B4-BE49-F238E27FC236}">
                <a16:creationId xmlns:a16="http://schemas.microsoft.com/office/drawing/2014/main" id="{FD4CBC3C-7254-47C2-8056-AFBE42AF13E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6"/>
          <a:stretch>
            <a:fillRect/>
          </a:stretch>
        </p:blipFill>
        <p:spPr>
          <a:xfrm>
            <a:off x="1821438" y="4784663"/>
            <a:ext cx="487363" cy="487363"/>
          </a:xfrm>
          <a:prstGeom prst="rect">
            <a:avLst/>
          </a:prstGeom>
        </p:spPr>
      </p:pic>
      <p:pic>
        <p:nvPicPr>
          <p:cNvPr id="15" name="X_[10-02]_kiku2">
            <a:hlinkClick r:id="" action="ppaction://media"/>
            <a:extLst>
              <a:ext uri="{FF2B5EF4-FFF2-40B4-BE49-F238E27FC236}">
                <a16:creationId xmlns:a16="http://schemas.microsoft.com/office/drawing/2014/main" id="{FB249A32-0AD2-433D-9CCB-47D80F127A2E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26"/>
          <a:stretch>
            <a:fillRect/>
          </a:stretch>
        </p:blipFill>
        <p:spPr>
          <a:xfrm>
            <a:off x="2807657" y="4297300"/>
            <a:ext cx="487363" cy="487363"/>
          </a:xfrm>
          <a:prstGeom prst="rect">
            <a:avLst/>
          </a:prstGeom>
        </p:spPr>
      </p:pic>
      <p:pic>
        <p:nvPicPr>
          <p:cNvPr id="16" name="X_[10-03]_kiku3">
            <a:hlinkClick r:id="" action="ppaction://media"/>
            <a:extLst>
              <a:ext uri="{FF2B5EF4-FFF2-40B4-BE49-F238E27FC236}">
                <a16:creationId xmlns:a16="http://schemas.microsoft.com/office/drawing/2014/main" id="{C17BDE11-7B39-4348-AFEF-A845129B2AB2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26"/>
          <a:stretch>
            <a:fillRect/>
          </a:stretch>
        </p:blipFill>
        <p:spPr>
          <a:xfrm>
            <a:off x="3811683" y="4790968"/>
            <a:ext cx="487363" cy="487363"/>
          </a:xfrm>
          <a:prstGeom prst="rect">
            <a:avLst/>
          </a:prstGeom>
        </p:spPr>
      </p:pic>
      <p:pic>
        <p:nvPicPr>
          <p:cNvPr id="17" name="X_[10-04]_kiku4">
            <a:hlinkClick r:id="" action="ppaction://media"/>
            <a:extLst>
              <a:ext uri="{FF2B5EF4-FFF2-40B4-BE49-F238E27FC236}">
                <a16:creationId xmlns:a16="http://schemas.microsoft.com/office/drawing/2014/main" id="{D71BF109-9727-41E8-8D5D-155CF8D78026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26"/>
          <a:stretch>
            <a:fillRect/>
          </a:stretch>
        </p:blipFill>
        <p:spPr>
          <a:xfrm>
            <a:off x="4861199" y="4297299"/>
            <a:ext cx="487363" cy="487363"/>
          </a:xfrm>
          <a:prstGeom prst="rect">
            <a:avLst/>
          </a:prstGeom>
        </p:spPr>
      </p:pic>
      <p:pic>
        <p:nvPicPr>
          <p:cNvPr id="18" name="X_[10-05]_kiku5">
            <a:hlinkClick r:id="" action="ppaction://media"/>
            <a:extLst>
              <a:ext uri="{FF2B5EF4-FFF2-40B4-BE49-F238E27FC236}">
                <a16:creationId xmlns:a16="http://schemas.microsoft.com/office/drawing/2014/main" id="{D20471C0-A5FF-46A0-88DA-3ABE930FD71F}"/>
              </a:ext>
            </a:extLst>
          </p:cNvPr>
          <p:cNvPicPr>
            <a:picLocks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26"/>
          <a:stretch>
            <a:fillRect/>
          </a:stretch>
        </p:blipFill>
        <p:spPr>
          <a:xfrm>
            <a:off x="5907091" y="4784663"/>
            <a:ext cx="487363" cy="487363"/>
          </a:xfrm>
          <a:prstGeom prst="rect">
            <a:avLst/>
          </a:prstGeom>
        </p:spPr>
      </p:pic>
      <p:pic>
        <p:nvPicPr>
          <p:cNvPr id="19" name="X_[10-06]_kiku6">
            <a:hlinkClick r:id="" action="ppaction://media"/>
            <a:extLst>
              <a:ext uri="{FF2B5EF4-FFF2-40B4-BE49-F238E27FC236}">
                <a16:creationId xmlns:a16="http://schemas.microsoft.com/office/drawing/2014/main" id="{A8220F98-3345-45D4-A5A0-3DF35DCB3F66}"/>
              </a:ext>
            </a:extLst>
          </p:cNvPr>
          <p:cNvPicPr>
            <a:picLocks noChangeAspect="1"/>
          </p:cNvPicPr>
          <p:nvPr>
            <a:audioFile r:link="rId12"/>
            <p:extLst>
              <p:ext uri="{DAA4B4D4-6D71-4841-9C94-3DE7FCFB9230}">
                <p14:media xmlns:p14="http://schemas.microsoft.com/office/powerpoint/2010/main" r:embed="rId11"/>
              </p:ext>
            </p:extLst>
          </p:nvPr>
        </p:nvPicPr>
        <p:blipFill>
          <a:blip r:embed="rId26"/>
          <a:stretch>
            <a:fillRect/>
          </a:stretch>
        </p:blipFill>
        <p:spPr>
          <a:xfrm>
            <a:off x="6991435" y="4297299"/>
            <a:ext cx="487363" cy="487363"/>
          </a:xfrm>
          <a:prstGeom prst="rect">
            <a:avLst/>
          </a:prstGeom>
        </p:spPr>
      </p:pic>
      <p:pic>
        <p:nvPicPr>
          <p:cNvPr id="20" name="X_[10-07]_kiku7">
            <a:hlinkClick r:id="" action="ppaction://media"/>
            <a:extLst>
              <a:ext uri="{FF2B5EF4-FFF2-40B4-BE49-F238E27FC236}">
                <a16:creationId xmlns:a16="http://schemas.microsoft.com/office/drawing/2014/main" id="{10F1AB96-8FBA-4F9C-B5FC-4B7E46285D8B}"/>
              </a:ext>
            </a:extLst>
          </p:cNvPr>
          <p:cNvPicPr>
            <a:picLocks noChangeAspect="1"/>
          </p:cNvPicPr>
          <p:nvPr>
            <a:audioFile r:link="rId14"/>
            <p:extLst>
              <p:ext uri="{DAA4B4D4-6D71-4841-9C94-3DE7FCFB9230}">
                <p14:media xmlns:p14="http://schemas.microsoft.com/office/powerpoint/2010/main" r:embed="rId13"/>
              </p:ext>
            </p:extLst>
          </p:nvPr>
        </p:nvPicPr>
        <p:blipFill>
          <a:blip r:embed="rId26"/>
          <a:stretch>
            <a:fillRect/>
          </a:stretch>
        </p:blipFill>
        <p:spPr>
          <a:xfrm>
            <a:off x="7999706" y="4784663"/>
            <a:ext cx="487363" cy="487363"/>
          </a:xfrm>
          <a:prstGeom prst="rect">
            <a:avLst/>
          </a:prstGeom>
        </p:spPr>
      </p:pic>
      <p:pic>
        <p:nvPicPr>
          <p:cNvPr id="21" name="X_[10-08]_kiku8">
            <a:hlinkClick r:id="" action="ppaction://media"/>
            <a:extLst>
              <a:ext uri="{FF2B5EF4-FFF2-40B4-BE49-F238E27FC236}">
                <a16:creationId xmlns:a16="http://schemas.microsoft.com/office/drawing/2014/main" id="{0DC1BFEE-1C54-4AAC-9ADA-C972640BD8CF}"/>
              </a:ext>
            </a:extLst>
          </p:cNvPr>
          <p:cNvPicPr>
            <a:picLocks noChangeAspect="1"/>
          </p:cNvPicPr>
          <p:nvPr>
            <a:audioFile r:link="rId16"/>
            <p:extLst>
              <p:ext uri="{DAA4B4D4-6D71-4841-9C94-3DE7FCFB9230}">
                <p14:media xmlns:p14="http://schemas.microsoft.com/office/powerpoint/2010/main" r:embed="rId15"/>
              </p:ext>
            </p:extLst>
          </p:nvPr>
        </p:nvPicPr>
        <p:blipFill>
          <a:blip r:embed="rId26"/>
          <a:stretch>
            <a:fillRect/>
          </a:stretch>
        </p:blipFill>
        <p:spPr>
          <a:xfrm>
            <a:off x="9044977" y="4297299"/>
            <a:ext cx="487363" cy="487363"/>
          </a:xfrm>
          <a:prstGeom prst="rect">
            <a:avLst/>
          </a:prstGeom>
        </p:spPr>
      </p:pic>
      <p:pic>
        <p:nvPicPr>
          <p:cNvPr id="22" name="X_[10-09]_kiku9">
            <a:hlinkClick r:id="" action="ppaction://media"/>
            <a:extLst>
              <a:ext uri="{FF2B5EF4-FFF2-40B4-BE49-F238E27FC236}">
                <a16:creationId xmlns:a16="http://schemas.microsoft.com/office/drawing/2014/main" id="{2E810319-72C4-45D9-954B-F406BBDD4F4F}"/>
              </a:ext>
            </a:extLst>
          </p:cNvPr>
          <p:cNvPicPr>
            <a:picLocks noChangeAspect="1"/>
          </p:cNvPicPr>
          <p:nvPr>
            <a:audioFile r:link="rId18"/>
            <p:extLst>
              <p:ext uri="{DAA4B4D4-6D71-4841-9C94-3DE7FCFB9230}">
                <p14:media xmlns:p14="http://schemas.microsoft.com/office/powerpoint/2010/main" r:embed="rId17"/>
              </p:ext>
            </p:extLst>
          </p:nvPr>
        </p:nvPicPr>
        <p:blipFill>
          <a:blip r:embed="rId26"/>
          <a:stretch>
            <a:fillRect/>
          </a:stretch>
        </p:blipFill>
        <p:spPr>
          <a:xfrm>
            <a:off x="10031196" y="4784663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11379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464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2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1415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1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0060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"/>
                </p:tgtEl>
              </p:cMediaNode>
            </p:audi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10529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0" dur="12119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audio>
              <p:cMediaNode vol="8000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6" dur="12796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audio>
              <p:cMediaNode vol="80000">
                <p:cTn id="3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2" dur="11728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audio>
              <p:cMediaNode vol="80000">
                <p:cTn id="4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8" dur="12770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audio>
              <p:cMediaNode vol="80000">
                <p:cTn id="4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4" dur="10815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audio>
              <p:cMediaNode vol="80000">
                <p:cTn id="5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>
            <a:extLst>
              <a:ext uri="{FF2B5EF4-FFF2-40B4-BE49-F238E27FC236}">
                <a16:creationId xmlns:a16="http://schemas.microsoft.com/office/drawing/2014/main" id="{B6C7C1EE-384A-4C5A-B5EF-61769539A0E7}"/>
              </a:ext>
            </a:extLst>
          </p:cNvPr>
          <p:cNvSpPr/>
          <p:nvPr/>
        </p:nvSpPr>
        <p:spPr>
          <a:xfrm>
            <a:off x="196787" y="157578"/>
            <a:ext cx="11798424" cy="65428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DFC1E1E-1EA1-40D2-AEF4-66857B509146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474957" y="288081"/>
            <a:ext cx="4162424" cy="70627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BE55B1E-28E5-4060-B77A-8C0F6F70D301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1713206" y="994359"/>
            <a:ext cx="6286500" cy="143547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F395655-BBDA-44CE-8662-0445F743E8E6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8114006" y="994359"/>
            <a:ext cx="1938773" cy="143547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C9534C5-9832-4A7F-8D08-4C9AC8B44702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474957" y="2623485"/>
            <a:ext cx="4521247" cy="157699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695DC16-42B9-4245-BBDD-8FD81B9185A0}"/>
              </a:ext>
            </a:extLst>
      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4996204" y="2623485"/>
            <a:ext cx="6733139" cy="1576992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7442F7A-5919-4E7A-8122-E3579D87E2D0}"/>
              </a:ext>
            </a:extLst>
          </p:cNvPr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1342354" y="5272026"/>
            <a:ext cx="9507291" cy="1229617"/>
          </a:xfrm>
          <a:prstGeom prst="rect">
            <a:avLst/>
          </a:prstGeom>
        </p:spPr>
      </p:pic>
      <p:pic>
        <p:nvPicPr>
          <p:cNvPr id="14" name="X_[10-01]_kiku1">
            <a:hlinkClick r:id="" action="ppaction://media"/>
            <a:extLst>
              <a:ext uri="{FF2B5EF4-FFF2-40B4-BE49-F238E27FC236}">
                <a16:creationId xmlns:a16="http://schemas.microsoft.com/office/drawing/2014/main" id="{FD4CBC3C-7254-47C2-8056-AFBE42AF13E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6"/>
          <a:stretch>
            <a:fillRect/>
          </a:stretch>
        </p:blipFill>
        <p:spPr>
          <a:xfrm>
            <a:off x="1821438" y="4784663"/>
            <a:ext cx="487363" cy="487363"/>
          </a:xfrm>
          <a:prstGeom prst="rect">
            <a:avLst/>
          </a:prstGeom>
        </p:spPr>
      </p:pic>
      <p:pic>
        <p:nvPicPr>
          <p:cNvPr id="15" name="X_[10-02]_kiku2">
            <a:hlinkClick r:id="" action="ppaction://media"/>
            <a:extLst>
              <a:ext uri="{FF2B5EF4-FFF2-40B4-BE49-F238E27FC236}">
                <a16:creationId xmlns:a16="http://schemas.microsoft.com/office/drawing/2014/main" id="{FB249A32-0AD2-433D-9CCB-47D80F127A2E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26"/>
          <a:stretch>
            <a:fillRect/>
          </a:stretch>
        </p:blipFill>
        <p:spPr>
          <a:xfrm>
            <a:off x="2807657" y="4297300"/>
            <a:ext cx="487363" cy="487363"/>
          </a:xfrm>
          <a:prstGeom prst="rect">
            <a:avLst/>
          </a:prstGeom>
        </p:spPr>
      </p:pic>
      <p:pic>
        <p:nvPicPr>
          <p:cNvPr id="16" name="X_[10-03]_kiku3">
            <a:hlinkClick r:id="" action="ppaction://media"/>
            <a:extLst>
              <a:ext uri="{FF2B5EF4-FFF2-40B4-BE49-F238E27FC236}">
                <a16:creationId xmlns:a16="http://schemas.microsoft.com/office/drawing/2014/main" id="{C17BDE11-7B39-4348-AFEF-A845129B2AB2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26"/>
          <a:stretch>
            <a:fillRect/>
          </a:stretch>
        </p:blipFill>
        <p:spPr>
          <a:xfrm>
            <a:off x="3811683" y="4790968"/>
            <a:ext cx="487363" cy="487363"/>
          </a:xfrm>
          <a:prstGeom prst="rect">
            <a:avLst/>
          </a:prstGeom>
        </p:spPr>
      </p:pic>
      <p:pic>
        <p:nvPicPr>
          <p:cNvPr id="17" name="X_[10-04]_kiku4">
            <a:hlinkClick r:id="" action="ppaction://media"/>
            <a:extLst>
              <a:ext uri="{FF2B5EF4-FFF2-40B4-BE49-F238E27FC236}">
                <a16:creationId xmlns:a16="http://schemas.microsoft.com/office/drawing/2014/main" id="{D71BF109-9727-41E8-8D5D-155CF8D78026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26"/>
          <a:stretch>
            <a:fillRect/>
          </a:stretch>
        </p:blipFill>
        <p:spPr>
          <a:xfrm>
            <a:off x="4861199" y="4297299"/>
            <a:ext cx="487363" cy="487363"/>
          </a:xfrm>
          <a:prstGeom prst="rect">
            <a:avLst/>
          </a:prstGeom>
        </p:spPr>
      </p:pic>
      <p:pic>
        <p:nvPicPr>
          <p:cNvPr id="18" name="X_[10-05]_kiku5">
            <a:hlinkClick r:id="" action="ppaction://media"/>
            <a:extLst>
              <a:ext uri="{FF2B5EF4-FFF2-40B4-BE49-F238E27FC236}">
                <a16:creationId xmlns:a16="http://schemas.microsoft.com/office/drawing/2014/main" id="{D20471C0-A5FF-46A0-88DA-3ABE930FD71F}"/>
              </a:ext>
            </a:extLst>
          </p:cNvPr>
          <p:cNvPicPr>
            <a:picLocks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26"/>
          <a:stretch>
            <a:fillRect/>
          </a:stretch>
        </p:blipFill>
        <p:spPr>
          <a:xfrm>
            <a:off x="5907091" y="4784663"/>
            <a:ext cx="487363" cy="487363"/>
          </a:xfrm>
          <a:prstGeom prst="rect">
            <a:avLst/>
          </a:prstGeom>
        </p:spPr>
      </p:pic>
      <p:pic>
        <p:nvPicPr>
          <p:cNvPr id="19" name="X_[10-06]_kiku6">
            <a:hlinkClick r:id="" action="ppaction://media"/>
            <a:extLst>
              <a:ext uri="{FF2B5EF4-FFF2-40B4-BE49-F238E27FC236}">
                <a16:creationId xmlns:a16="http://schemas.microsoft.com/office/drawing/2014/main" id="{A8220F98-3345-45D4-A5A0-3DF35DCB3F66}"/>
              </a:ext>
            </a:extLst>
          </p:cNvPr>
          <p:cNvPicPr>
            <a:picLocks noChangeAspect="1"/>
          </p:cNvPicPr>
          <p:nvPr>
            <a:audioFile r:link="rId12"/>
            <p:extLst>
              <p:ext uri="{DAA4B4D4-6D71-4841-9C94-3DE7FCFB9230}">
                <p14:media xmlns:p14="http://schemas.microsoft.com/office/powerpoint/2010/main" r:embed="rId11"/>
              </p:ext>
            </p:extLst>
          </p:nvPr>
        </p:nvPicPr>
        <p:blipFill>
          <a:blip r:embed="rId26"/>
          <a:stretch>
            <a:fillRect/>
          </a:stretch>
        </p:blipFill>
        <p:spPr>
          <a:xfrm>
            <a:off x="6991435" y="4297299"/>
            <a:ext cx="487363" cy="487363"/>
          </a:xfrm>
          <a:prstGeom prst="rect">
            <a:avLst/>
          </a:prstGeom>
        </p:spPr>
      </p:pic>
      <p:pic>
        <p:nvPicPr>
          <p:cNvPr id="20" name="X_[10-07]_kiku7">
            <a:hlinkClick r:id="" action="ppaction://media"/>
            <a:extLst>
              <a:ext uri="{FF2B5EF4-FFF2-40B4-BE49-F238E27FC236}">
                <a16:creationId xmlns:a16="http://schemas.microsoft.com/office/drawing/2014/main" id="{10F1AB96-8FBA-4F9C-B5FC-4B7E46285D8B}"/>
              </a:ext>
            </a:extLst>
          </p:cNvPr>
          <p:cNvPicPr>
            <a:picLocks noChangeAspect="1"/>
          </p:cNvPicPr>
          <p:nvPr>
            <a:audioFile r:link="rId14"/>
            <p:extLst>
              <p:ext uri="{DAA4B4D4-6D71-4841-9C94-3DE7FCFB9230}">
                <p14:media xmlns:p14="http://schemas.microsoft.com/office/powerpoint/2010/main" r:embed="rId13"/>
              </p:ext>
            </p:extLst>
          </p:nvPr>
        </p:nvPicPr>
        <p:blipFill>
          <a:blip r:embed="rId26"/>
          <a:stretch>
            <a:fillRect/>
          </a:stretch>
        </p:blipFill>
        <p:spPr>
          <a:xfrm>
            <a:off x="7999706" y="4784663"/>
            <a:ext cx="487363" cy="487363"/>
          </a:xfrm>
          <a:prstGeom prst="rect">
            <a:avLst/>
          </a:prstGeom>
        </p:spPr>
      </p:pic>
      <p:pic>
        <p:nvPicPr>
          <p:cNvPr id="21" name="X_[10-08]_kiku8">
            <a:hlinkClick r:id="" action="ppaction://media"/>
            <a:extLst>
              <a:ext uri="{FF2B5EF4-FFF2-40B4-BE49-F238E27FC236}">
                <a16:creationId xmlns:a16="http://schemas.microsoft.com/office/drawing/2014/main" id="{0DC1BFEE-1C54-4AAC-9ADA-C972640BD8CF}"/>
              </a:ext>
            </a:extLst>
          </p:cNvPr>
          <p:cNvPicPr>
            <a:picLocks noChangeAspect="1"/>
          </p:cNvPicPr>
          <p:nvPr>
            <a:audioFile r:link="rId16"/>
            <p:extLst>
              <p:ext uri="{DAA4B4D4-6D71-4841-9C94-3DE7FCFB9230}">
                <p14:media xmlns:p14="http://schemas.microsoft.com/office/powerpoint/2010/main" r:embed="rId15"/>
              </p:ext>
            </p:extLst>
          </p:nvPr>
        </p:nvPicPr>
        <p:blipFill>
          <a:blip r:embed="rId26"/>
          <a:stretch>
            <a:fillRect/>
          </a:stretch>
        </p:blipFill>
        <p:spPr>
          <a:xfrm>
            <a:off x="9044977" y="4297299"/>
            <a:ext cx="487363" cy="487363"/>
          </a:xfrm>
          <a:prstGeom prst="rect">
            <a:avLst/>
          </a:prstGeom>
        </p:spPr>
      </p:pic>
      <p:pic>
        <p:nvPicPr>
          <p:cNvPr id="22" name="X_[10-09]_kiku9">
            <a:hlinkClick r:id="" action="ppaction://media"/>
            <a:extLst>
              <a:ext uri="{FF2B5EF4-FFF2-40B4-BE49-F238E27FC236}">
                <a16:creationId xmlns:a16="http://schemas.microsoft.com/office/drawing/2014/main" id="{2E810319-72C4-45D9-954B-F406BBDD4F4F}"/>
              </a:ext>
            </a:extLst>
          </p:cNvPr>
          <p:cNvPicPr>
            <a:picLocks noChangeAspect="1"/>
          </p:cNvPicPr>
          <p:nvPr>
            <a:audioFile r:link="rId18"/>
            <p:extLst>
              <p:ext uri="{DAA4B4D4-6D71-4841-9C94-3DE7FCFB9230}">
                <p14:media xmlns:p14="http://schemas.microsoft.com/office/powerpoint/2010/main" r:embed="rId17"/>
              </p:ext>
            </p:extLst>
          </p:nvPr>
        </p:nvPicPr>
        <p:blipFill>
          <a:blip r:embed="rId26"/>
          <a:stretch>
            <a:fillRect/>
          </a:stretch>
        </p:blipFill>
        <p:spPr>
          <a:xfrm>
            <a:off x="10031196" y="4784663"/>
            <a:ext cx="487363" cy="487363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4A2C577B-3CD2-4C68-A2A1-A3AD1FDC6D04}"/>
              </a:ext>
            </a:extLst>
          </p:cNvPr>
          <p:cNvSpPr txBox="1"/>
          <p:nvPr/>
        </p:nvSpPr>
        <p:spPr>
          <a:xfrm>
            <a:off x="1623395" y="6012418"/>
            <a:ext cx="6854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FF0000"/>
                </a:solidFill>
              </a:rPr>
              <a:t>i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EB9DD56D-E83F-42CF-8A77-87B31C9B68B4}"/>
              </a:ext>
            </a:extLst>
          </p:cNvPr>
          <p:cNvSpPr txBox="1"/>
          <p:nvPr/>
        </p:nvSpPr>
        <p:spPr>
          <a:xfrm>
            <a:off x="2609614" y="6012418"/>
            <a:ext cx="6854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FF0000"/>
                </a:solidFill>
              </a:rPr>
              <a:t>a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5ECCFE17-EA8F-47BF-B9E7-5EFF6947330F}"/>
              </a:ext>
            </a:extLst>
          </p:cNvPr>
          <p:cNvSpPr txBox="1"/>
          <p:nvPr/>
        </p:nvSpPr>
        <p:spPr>
          <a:xfrm>
            <a:off x="3712661" y="6012418"/>
            <a:ext cx="6854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FF0000"/>
                </a:solidFill>
              </a:rPr>
              <a:t>g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963A8BD2-D76D-434F-B737-0D9566E3CB7B}"/>
              </a:ext>
            </a:extLst>
          </p:cNvPr>
          <p:cNvSpPr txBox="1"/>
          <p:nvPr/>
        </p:nvSpPr>
        <p:spPr>
          <a:xfrm>
            <a:off x="4762177" y="6014653"/>
            <a:ext cx="6854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FF0000"/>
                </a:solidFill>
              </a:rPr>
              <a:t>d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863A9B0C-8848-482E-88F4-677511F7B577}"/>
              </a:ext>
            </a:extLst>
          </p:cNvPr>
          <p:cNvSpPr txBox="1"/>
          <p:nvPr/>
        </p:nvSpPr>
        <p:spPr>
          <a:xfrm>
            <a:off x="5709048" y="6012418"/>
            <a:ext cx="6854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FF0000"/>
                </a:solidFill>
              </a:rPr>
              <a:t>b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CDE2B8D7-4903-4A50-BA49-324181578BC7}"/>
              </a:ext>
            </a:extLst>
          </p:cNvPr>
          <p:cNvSpPr txBox="1"/>
          <p:nvPr/>
        </p:nvSpPr>
        <p:spPr>
          <a:xfrm>
            <a:off x="6820632" y="6012418"/>
            <a:ext cx="6854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FF0000"/>
                </a:solidFill>
              </a:rPr>
              <a:t>e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BDC3E7F1-5BEA-4BE7-A64E-A4466A25E2FF}"/>
              </a:ext>
            </a:extLst>
          </p:cNvPr>
          <p:cNvSpPr txBox="1"/>
          <p:nvPr/>
        </p:nvSpPr>
        <p:spPr>
          <a:xfrm>
            <a:off x="7815553" y="6012418"/>
            <a:ext cx="6854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FF0000"/>
                </a:solidFill>
              </a:rPr>
              <a:t>c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03E6E071-8231-4107-BB76-6F59FDE524EA}"/>
              </a:ext>
            </a:extLst>
          </p:cNvPr>
          <p:cNvSpPr txBox="1"/>
          <p:nvPr/>
        </p:nvSpPr>
        <p:spPr>
          <a:xfrm>
            <a:off x="8886734" y="6012418"/>
            <a:ext cx="6854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FF0000"/>
                </a:solidFill>
              </a:rPr>
              <a:t>h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55C268B9-D9FF-495A-8297-890EE3295F8E}"/>
              </a:ext>
            </a:extLst>
          </p:cNvPr>
          <p:cNvSpPr txBox="1"/>
          <p:nvPr/>
        </p:nvSpPr>
        <p:spPr>
          <a:xfrm>
            <a:off x="9887621" y="6012418"/>
            <a:ext cx="6854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FF0000"/>
                </a:solidFill>
              </a:rPr>
              <a:t>f</a:t>
            </a:r>
          </a:p>
        </p:txBody>
      </p:sp>
    </p:spTree>
    <p:extLst>
      <p:ext uri="{BB962C8B-B14F-4D97-AF65-F5344CB8AC3E}">
        <p14:creationId xmlns:p14="http://schemas.microsoft.com/office/powerpoint/2010/main" val="9665567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9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0" fill="hold">
                      <p:stCondLst>
                        <p:cond delay="0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3" dur="14464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audio>
              <p:cMediaNode vol="80000">
                <p:cTn id="4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2"/>
                </p:tgtEl>
              </p:cMediaNode>
            </p:audio>
            <p:seq concurrent="1" nextAc="seek">
              <p:cTn id="45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6" fill="hold">
                      <p:stCondLst>
                        <p:cond delay="0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9" dur="11415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audio>
              <p:cMediaNode vol="80000">
                <p:cTn id="5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1"/>
                </p:tgtEl>
              </p:cMediaNode>
            </p:audio>
            <p:seq concurrent="1" nextAc="seek">
              <p:cTn id="51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2" fill="hold">
                      <p:stCondLst>
                        <p:cond delay="0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5" dur="10060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audio>
              <p:cMediaNode vol="80000">
                <p:cTn id="5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"/>
                </p:tgtEl>
              </p:cMediaNode>
            </p:audio>
            <p:seq concurrent="1" nextAc="seek">
              <p:cTn id="57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8" fill="hold">
                      <p:stCondLst>
                        <p:cond delay="0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1" dur="10529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audio>
              <p:cMediaNode vol="80000">
                <p:cTn id="6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  <p:seq concurrent="1" nextAc="seek">
              <p:cTn id="63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4" fill="hold">
                      <p:stCondLst>
                        <p:cond delay="0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7" dur="12119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audio>
              <p:cMediaNode vol="80000">
                <p:cTn id="6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  <p:seq concurrent="1" nextAc="seek">
              <p:cTn id="69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0" fill="hold">
                      <p:stCondLst>
                        <p:cond delay="0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3" dur="12796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audio>
              <p:cMediaNode vol="80000">
                <p:cTn id="7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  <p:seq concurrent="1" nextAc="seek">
              <p:cTn id="75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6" fill="hold">
                      <p:stCondLst>
                        <p:cond delay="0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9" dur="11728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audio>
              <p:cMediaNode vol="80000">
                <p:cTn id="8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  <p:seq concurrent="1" nextAc="seek">
              <p:cTn id="81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2" fill="hold">
                      <p:stCondLst>
                        <p:cond delay="0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5" dur="12770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audio>
              <p:cMediaNode vol="80000">
                <p:cTn id="8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  <p:seq concurrent="1" nextAc="seek">
              <p:cTn id="87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8" fill="hold">
                      <p:stCondLst>
                        <p:cond delay="0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1" dur="10815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audio>
              <p:cMediaNode vol="80000">
                <p:cTn id="9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  <p:bldLst>
      <p:bldP spid="2" grpId="0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FBD32771-0AC8-4E30-ADDC-94339F279E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5273" y="1091263"/>
            <a:ext cx="10905066" cy="26717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82546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DAD4784-4571-4A33-888D-A5538A02E1AD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096886" y="297647"/>
            <a:ext cx="8144244" cy="355360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700F47D-E269-47D8-81D6-D12213CEBE9F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023877" y="3851255"/>
            <a:ext cx="8148739" cy="2585056"/>
          </a:xfrm>
          <a:prstGeom prst="rect">
            <a:avLst/>
          </a:prstGeom>
        </p:spPr>
      </p:pic>
      <p:pic>
        <p:nvPicPr>
          <p:cNvPr id="8" name="X_[10-01]_kiku1">
            <a:hlinkClick r:id="" action="ppaction://media"/>
            <a:extLst>
              <a:ext uri="{FF2B5EF4-FFF2-40B4-BE49-F238E27FC236}">
                <a16:creationId xmlns:a16="http://schemas.microsoft.com/office/drawing/2014/main" id="{8FAF2CFC-C7DC-4DB2-967C-F1A43D214D1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2348757" y="789712"/>
            <a:ext cx="487363" cy="487363"/>
          </a:xfrm>
          <a:prstGeom prst="rect">
            <a:avLst/>
          </a:prstGeom>
        </p:spPr>
      </p:pic>
      <p:pic>
        <p:nvPicPr>
          <p:cNvPr id="9" name="X_[10-02]_kiku2">
            <a:hlinkClick r:id="" action="ppaction://media"/>
            <a:extLst>
              <a:ext uri="{FF2B5EF4-FFF2-40B4-BE49-F238E27FC236}">
                <a16:creationId xmlns:a16="http://schemas.microsoft.com/office/drawing/2014/main" id="{FFAB568E-39B4-483C-B8A9-6F3CE8FD7EEC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2348757" y="2061187"/>
            <a:ext cx="487363" cy="487363"/>
          </a:xfrm>
          <a:prstGeom prst="rect">
            <a:avLst/>
          </a:prstGeom>
        </p:spPr>
      </p:pic>
      <p:pic>
        <p:nvPicPr>
          <p:cNvPr id="10" name="X_[10-03]_kiku3">
            <a:hlinkClick r:id="" action="ppaction://media"/>
            <a:extLst>
              <a:ext uri="{FF2B5EF4-FFF2-40B4-BE49-F238E27FC236}">
                <a16:creationId xmlns:a16="http://schemas.microsoft.com/office/drawing/2014/main" id="{210D41A8-0961-412E-81F9-8360E9291367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2348757" y="3332662"/>
            <a:ext cx="487363" cy="487363"/>
          </a:xfrm>
          <a:prstGeom prst="rect">
            <a:avLst/>
          </a:prstGeom>
        </p:spPr>
      </p:pic>
      <p:pic>
        <p:nvPicPr>
          <p:cNvPr id="11" name="X_[10-04]_kiku4">
            <a:hlinkClick r:id="" action="ppaction://media"/>
            <a:extLst>
              <a:ext uri="{FF2B5EF4-FFF2-40B4-BE49-F238E27FC236}">
                <a16:creationId xmlns:a16="http://schemas.microsoft.com/office/drawing/2014/main" id="{686615EA-5CDB-42B6-A8E3-64DCF12178BF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2348757" y="4412738"/>
            <a:ext cx="487363" cy="487363"/>
          </a:xfrm>
          <a:prstGeom prst="rect">
            <a:avLst/>
          </a:prstGeom>
        </p:spPr>
      </p:pic>
      <p:pic>
        <p:nvPicPr>
          <p:cNvPr id="12" name="X_[10-05]_kiku5">
            <a:hlinkClick r:id="" action="ppaction://media"/>
            <a:extLst>
              <a:ext uri="{FF2B5EF4-FFF2-40B4-BE49-F238E27FC236}">
                <a16:creationId xmlns:a16="http://schemas.microsoft.com/office/drawing/2014/main" id="{D635DE1F-B4F3-4DD4-8416-9933DE30AB45}"/>
              </a:ext>
            </a:extLst>
          </p:cNvPr>
          <p:cNvPicPr>
            <a:picLocks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2348756" y="5715443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90276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119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2796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11728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12770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6" dur="10815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2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  <p:audio>
              <p:cMediaNode vol="80000">
                <p:cTn id="2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audio>
              <p:cMediaNode vol="80000">
                <p:cTn id="2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audio>
              <p:cMediaNode vol="80000">
                <p:cTn id="3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audio>
              <p:cMediaNode vol="8000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669F132-19AC-4B3E-AF85-4C99F6798E47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228296" y="257453"/>
            <a:ext cx="8328363" cy="239394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0D0CA78-B8A2-4677-96C9-548726AACCE7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228296" y="2698007"/>
            <a:ext cx="8328363" cy="3873124"/>
          </a:xfrm>
          <a:prstGeom prst="rect">
            <a:avLst/>
          </a:prstGeom>
        </p:spPr>
      </p:pic>
      <p:pic>
        <p:nvPicPr>
          <p:cNvPr id="6" name="X_[10-06]_kiku6">
            <a:hlinkClick r:id="" action="ppaction://media"/>
            <a:extLst>
              <a:ext uri="{FF2B5EF4-FFF2-40B4-BE49-F238E27FC236}">
                <a16:creationId xmlns:a16="http://schemas.microsoft.com/office/drawing/2014/main" id="{EDE949E0-653F-42D0-995A-C691BA26373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2490456" y="835008"/>
            <a:ext cx="487363" cy="487363"/>
          </a:xfrm>
          <a:prstGeom prst="rect">
            <a:avLst/>
          </a:prstGeom>
        </p:spPr>
      </p:pic>
      <p:pic>
        <p:nvPicPr>
          <p:cNvPr id="7" name="X_[10-07]_kiku7">
            <a:hlinkClick r:id="" action="ppaction://media"/>
            <a:extLst>
              <a:ext uri="{FF2B5EF4-FFF2-40B4-BE49-F238E27FC236}">
                <a16:creationId xmlns:a16="http://schemas.microsoft.com/office/drawing/2014/main" id="{028032F0-F4AE-4D37-ACAA-10CAD87E5514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2490456" y="2105475"/>
            <a:ext cx="487363" cy="487363"/>
          </a:xfrm>
          <a:prstGeom prst="rect">
            <a:avLst/>
          </a:prstGeom>
        </p:spPr>
      </p:pic>
      <p:pic>
        <p:nvPicPr>
          <p:cNvPr id="8" name="X_[10-08]_kiku8">
            <a:hlinkClick r:id="" action="ppaction://media"/>
            <a:extLst>
              <a:ext uri="{FF2B5EF4-FFF2-40B4-BE49-F238E27FC236}">
                <a16:creationId xmlns:a16="http://schemas.microsoft.com/office/drawing/2014/main" id="{BEA6A79B-DFE6-4729-825F-EE976500CCF2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2513197" y="3377362"/>
            <a:ext cx="487363" cy="487363"/>
          </a:xfrm>
          <a:prstGeom prst="rect">
            <a:avLst/>
          </a:prstGeom>
        </p:spPr>
      </p:pic>
      <p:pic>
        <p:nvPicPr>
          <p:cNvPr id="9" name="X_[10-09]_kiku9">
            <a:hlinkClick r:id="" action="ppaction://media"/>
            <a:extLst>
              <a:ext uri="{FF2B5EF4-FFF2-40B4-BE49-F238E27FC236}">
                <a16:creationId xmlns:a16="http://schemas.microsoft.com/office/drawing/2014/main" id="{DA6EB411-1A46-40D0-9D72-970666C170D5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2490456" y="5535629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41508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464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1415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1006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10529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audio>
              <p:cMediaNode vol="8000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>
              <p:cMediaNode vol="80000">
                <p:cTn id="2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6EB7D2F-6D98-47AB-A01A-4EDE2E3527B3}"/>
              </a:ext>
            </a:extLst>
          </p:cNvPr>
          <p:cNvSpPr/>
          <p:nvPr/>
        </p:nvSpPr>
        <p:spPr>
          <a:xfrm>
            <a:off x="1251752" y="976545"/>
            <a:ext cx="9596762" cy="5495276"/>
          </a:xfrm>
          <a:prstGeom prst="rect">
            <a:avLst/>
          </a:prstGeom>
          <a:noFill/>
          <a:ln w="139700" cmpd="thinThick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3B61D88-5DC2-4201-BAC5-47409B27163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52892" y="288525"/>
            <a:ext cx="2449206" cy="118500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500432B-DBCD-436D-ADD8-C698429616C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45167" y="1473530"/>
            <a:ext cx="6361568" cy="75221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2C116E8-12F0-4FBE-B383-5C9D76B395F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12230" y="2225743"/>
            <a:ext cx="5355229" cy="4039250"/>
          </a:xfrm>
          <a:prstGeom prst="rect">
            <a:avLst/>
          </a:prstGeom>
        </p:spPr>
      </p:pic>
      <p:pic>
        <p:nvPicPr>
          <p:cNvPr id="4" name="X_[10-10]_katachi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692610" y="1431524"/>
            <a:ext cx="538854" cy="5388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76675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931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E2184B1-71BC-4165-8CD3-73F921312B56}"/>
              </a:ext>
            </a:extLst>
          </p:cNvPr>
          <p:cNvSpPr/>
          <p:nvPr/>
        </p:nvSpPr>
        <p:spPr>
          <a:xfrm>
            <a:off x="196787" y="157578"/>
            <a:ext cx="11798424" cy="65428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6EB7D2F-6D98-47AB-A01A-4EDE2E3527B3}"/>
              </a:ext>
            </a:extLst>
          </p:cNvPr>
          <p:cNvSpPr/>
          <p:nvPr/>
        </p:nvSpPr>
        <p:spPr>
          <a:xfrm>
            <a:off x="1251752" y="976545"/>
            <a:ext cx="9596762" cy="5495276"/>
          </a:xfrm>
          <a:prstGeom prst="rect">
            <a:avLst/>
          </a:prstGeom>
          <a:noFill/>
          <a:ln w="139700" cmpd="thinThick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3B61D88-5DC2-4201-BAC5-47409B27163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52892" y="288525"/>
            <a:ext cx="2449206" cy="118500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500432B-DBCD-436D-ADD8-C698429616C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45167" y="1473530"/>
            <a:ext cx="6361568" cy="75221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2C116E8-12F0-4FBE-B383-5C9D76B395F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12230" y="2225743"/>
            <a:ext cx="5355229" cy="403925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7FF9FCE7-032D-4665-B20C-DCCD7F3BEFE9}"/>
              </a:ext>
            </a:extLst>
          </p:cNvPr>
          <p:cNvSpPr txBox="1"/>
          <p:nvPr/>
        </p:nvSpPr>
        <p:spPr>
          <a:xfrm>
            <a:off x="4320072" y="2225743"/>
            <a:ext cx="20342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400" b="1" dirty="0">
                <a:solidFill>
                  <a:srgbClr val="FF0000"/>
                </a:solidFill>
              </a:rPr>
              <a:t>てください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9857BB8-8320-4B06-986F-A109A797275B}"/>
              </a:ext>
            </a:extLst>
          </p:cNvPr>
          <p:cNvSpPr txBox="1"/>
          <p:nvPr/>
        </p:nvSpPr>
        <p:spPr>
          <a:xfrm>
            <a:off x="4712169" y="2682930"/>
            <a:ext cx="20342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400" b="1" dirty="0">
                <a:solidFill>
                  <a:srgbClr val="FF0000"/>
                </a:solidFill>
              </a:rPr>
              <a:t>てください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DA43B38-3502-4B84-9819-4479B50DF325}"/>
              </a:ext>
            </a:extLst>
          </p:cNvPr>
          <p:cNvSpPr txBox="1"/>
          <p:nvPr/>
        </p:nvSpPr>
        <p:spPr>
          <a:xfrm>
            <a:off x="5337175" y="3144595"/>
            <a:ext cx="20342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400" b="1" dirty="0">
                <a:solidFill>
                  <a:srgbClr val="FF0000"/>
                </a:solidFill>
              </a:rPr>
              <a:t>てください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662BA63-BD54-4B89-A813-02A4BD55EE28}"/>
              </a:ext>
            </a:extLst>
          </p:cNvPr>
          <p:cNvSpPr txBox="1"/>
          <p:nvPr/>
        </p:nvSpPr>
        <p:spPr>
          <a:xfrm>
            <a:off x="4712169" y="3555109"/>
            <a:ext cx="20342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400" b="1" dirty="0">
                <a:solidFill>
                  <a:srgbClr val="FF0000"/>
                </a:solidFill>
              </a:rPr>
              <a:t>てください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93AAD4C-DEF7-4E96-8B68-5F5ADEB4EF13}"/>
              </a:ext>
            </a:extLst>
          </p:cNvPr>
          <p:cNvSpPr txBox="1"/>
          <p:nvPr/>
        </p:nvSpPr>
        <p:spPr>
          <a:xfrm>
            <a:off x="4845334" y="4012296"/>
            <a:ext cx="7298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400" b="1" dirty="0">
                <a:solidFill>
                  <a:srgbClr val="FF0000"/>
                </a:solidFill>
              </a:rPr>
              <a:t>て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39A81DA-CFF5-404E-83EF-1DEC8720757A}"/>
              </a:ext>
            </a:extLst>
          </p:cNvPr>
          <p:cNvSpPr txBox="1"/>
          <p:nvPr/>
        </p:nvSpPr>
        <p:spPr>
          <a:xfrm>
            <a:off x="3754860" y="4470151"/>
            <a:ext cx="7298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400" b="1" dirty="0">
                <a:solidFill>
                  <a:srgbClr val="FF0000"/>
                </a:solidFill>
              </a:rPr>
              <a:t>て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6F1B05A-2933-4724-AF95-0D1F5A684FDE}"/>
              </a:ext>
            </a:extLst>
          </p:cNvPr>
          <p:cNvSpPr txBox="1"/>
          <p:nvPr/>
        </p:nvSpPr>
        <p:spPr>
          <a:xfrm>
            <a:off x="3754860" y="4907812"/>
            <a:ext cx="7298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400" b="1" dirty="0">
                <a:solidFill>
                  <a:srgbClr val="FF0000"/>
                </a:solidFill>
              </a:rPr>
              <a:t>て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4D64047-7625-4B0D-BB4E-AD257067B643}"/>
              </a:ext>
            </a:extLst>
          </p:cNvPr>
          <p:cNvSpPr txBox="1"/>
          <p:nvPr/>
        </p:nvSpPr>
        <p:spPr>
          <a:xfrm>
            <a:off x="3621695" y="5345473"/>
            <a:ext cx="20342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400" b="1" dirty="0">
                <a:solidFill>
                  <a:srgbClr val="FF0000"/>
                </a:solidFill>
              </a:rPr>
              <a:t>てくれる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2C9316B-2659-49B8-87D2-5881A3DD7235}"/>
              </a:ext>
            </a:extLst>
          </p:cNvPr>
          <p:cNvSpPr txBox="1"/>
          <p:nvPr/>
        </p:nvSpPr>
        <p:spPr>
          <a:xfrm>
            <a:off x="5729272" y="5801089"/>
            <a:ext cx="20342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400" b="1" dirty="0">
                <a:solidFill>
                  <a:srgbClr val="FF0000"/>
                </a:solidFill>
              </a:rPr>
              <a:t>てくれる</a:t>
            </a:r>
            <a:endParaRPr lang="en-US" sz="2400" b="1" dirty="0">
              <a:solidFill>
                <a:srgbClr val="FF0000"/>
              </a:solidFill>
            </a:endParaRPr>
          </a:p>
        </p:txBody>
      </p:sp>
      <p:pic>
        <p:nvPicPr>
          <p:cNvPr id="4" name="X_[10-10]_katachi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696956" y="1542910"/>
            <a:ext cx="483127" cy="483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7140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9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0" fill="hold">
                      <p:stCondLst>
                        <p:cond delay="0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3" dur="5931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4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10" grpId="0"/>
      <p:bldP spid="11" grpId="0"/>
      <p:bldP spid="12" grpId="0"/>
      <p:bldP spid="13" grpId="0"/>
      <p:bldP spid="14" grpId="0"/>
      <p:bldP spid="15" grpId="0"/>
      <p:bldP spid="16" grpId="0"/>
      <p:bldP spid="18" grpId="0"/>
      <p:bldP spid="1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80FC030-3C30-4E34-A0EC-606E0FC656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9857" y="669872"/>
            <a:ext cx="10905066" cy="13358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017781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583F5E1-A23D-4FDB-B8ED-543AD900C1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6170" y="178624"/>
            <a:ext cx="11779659" cy="650075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72F1C2F-CA74-4498-8F94-F88A3B6E78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706" y="294047"/>
            <a:ext cx="1876196" cy="124951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3B81C0F-61BB-433C-B048-B581D698677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36010" y="1598579"/>
            <a:ext cx="2231458" cy="57747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C5963DA-0E00-4BE4-861F-A04AF32F4D6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85146" y="1568668"/>
            <a:ext cx="2120070" cy="58999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0A2E5DB-63EC-4B02-9A7A-21744A9E721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08123" y="1598579"/>
            <a:ext cx="1537050" cy="615099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716DB661-F654-495C-BEC9-EE510B3AD24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45662" y="2166374"/>
            <a:ext cx="7916830" cy="3261713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AB438A73-87D6-4771-A164-E0F1CE48CE8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45662" y="5540434"/>
            <a:ext cx="4576273" cy="1020929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EB7F1A47-E2E4-4B21-80B8-099FC347CD2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895339" y="5551896"/>
            <a:ext cx="1998571" cy="1009467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A71FCCC9-A6C6-412E-9023-38EB289359F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202075" y="5520287"/>
            <a:ext cx="3097513" cy="1066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055541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1988611-708D-4104-8F0C-645C99541B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3188" y="513564"/>
            <a:ext cx="9166673" cy="9917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862903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DAD4784-4571-4A33-888D-A5538A02E1AD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096886" y="297647"/>
            <a:ext cx="8144244" cy="355360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700F47D-E269-47D8-81D6-D12213CEBE9F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023877" y="3851255"/>
            <a:ext cx="8148739" cy="2585056"/>
          </a:xfrm>
          <a:prstGeom prst="rect">
            <a:avLst/>
          </a:prstGeom>
        </p:spPr>
      </p:pic>
      <p:pic>
        <p:nvPicPr>
          <p:cNvPr id="8" name="X_[10-01]_kiku1">
            <a:hlinkClick r:id="" action="ppaction://media"/>
            <a:extLst>
              <a:ext uri="{FF2B5EF4-FFF2-40B4-BE49-F238E27FC236}">
                <a16:creationId xmlns:a16="http://schemas.microsoft.com/office/drawing/2014/main" id="{8FAF2CFC-C7DC-4DB2-967C-F1A43D214D1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2348757" y="789712"/>
            <a:ext cx="487363" cy="487363"/>
          </a:xfrm>
          <a:prstGeom prst="rect">
            <a:avLst/>
          </a:prstGeom>
        </p:spPr>
      </p:pic>
      <p:pic>
        <p:nvPicPr>
          <p:cNvPr id="9" name="X_[10-02]_kiku2">
            <a:hlinkClick r:id="" action="ppaction://media"/>
            <a:extLst>
              <a:ext uri="{FF2B5EF4-FFF2-40B4-BE49-F238E27FC236}">
                <a16:creationId xmlns:a16="http://schemas.microsoft.com/office/drawing/2014/main" id="{FFAB568E-39B4-483C-B8A9-6F3CE8FD7EEC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2348756" y="2061187"/>
            <a:ext cx="487363" cy="487363"/>
          </a:xfrm>
          <a:prstGeom prst="rect">
            <a:avLst/>
          </a:prstGeom>
        </p:spPr>
      </p:pic>
      <p:pic>
        <p:nvPicPr>
          <p:cNvPr id="10" name="X_[10-03]_kiku3">
            <a:hlinkClick r:id="" action="ppaction://media"/>
            <a:extLst>
              <a:ext uri="{FF2B5EF4-FFF2-40B4-BE49-F238E27FC236}">
                <a16:creationId xmlns:a16="http://schemas.microsoft.com/office/drawing/2014/main" id="{210D41A8-0961-412E-81F9-8360E9291367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2325214" y="3326832"/>
            <a:ext cx="487363" cy="487363"/>
          </a:xfrm>
          <a:prstGeom prst="rect">
            <a:avLst/>
          </a:prstGeom>
        </p:spPr>
      </p:pic>
      <p:pic>
        <p:nvPicPr>
          <p:cNvPr id="11" name="X_[10-04]_kiku4">
            <a:hlinkClick r:id="" action="ppaction://media"/>
            <a:extLst>
              <a:ext uri="{FF2B5EF4-FFF2-40B4-BE49-F238E27FC236}">
                <a16:creationId xmlns:a16="http://schemas.microsoft.com/office/drawing/2014/main" id="{686615EA-5CDB-42B6-A8E3-64DCF12178BF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2348757" y="4412738"/>
            <a:ext cx="487363" cy="487363"/>
          </a:xfrm>
          <a:prstGeom prst="rect">
            <a:avLst/>
          </a:prstGeom>
        </p:spPr>
      </p:pic>
      <p:pic>
        <p:nvPicPr>
          <p:cNvPr id="12" name="X_[10-05]_kiku5">
            <a:hlinkClick r:id="" action="ppaction://media"/>
            <a:extLst>
              <a:ext uri="{FF2B5EF4-FFF2-40B4-BE49-F238E27FC236}">
                <a16:creationId xmlns:a16="http://schemas.microsoft.com/office/drawing/2014/main" id="{D635DE1F-B4F3-4DD4-8416-9933DE30AB45}"/>
              </a:ext>
            </a:extLst>
          </p:cNvPr>
          <p:cNvPicPr>
            <a:picLocks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2348756" y="5715443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38267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119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2796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11728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12770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6" dur="10815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2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  <p:audio>
              <p:cMediaNode vol="80000">
                <p:cTn id="2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audio>
              <p:cMediaNode vol="80000">
                <p:cTn id="2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audio>
              <p:cMediaNode vol="80000">
                <p:cTn id="3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audio>
              <p:cMediaNode vol="8000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669F132-19AC-4B3E-AF85-4C99F6798E47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228296" y="257453"/>
            <a:ext cx="8328363" cy="239394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0D0CA78-B8A2-4677-96C9-548726AACCE7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228296" y="2698007"/>
            <a:ext cx="8328363" cy="3873124"/>
          </a:xfrm>
          <a:prstGeom prst="rect">
            <a:avLst/>
          </a:prstGeom>
        </p:spPr>
      </p:pic>
      <p:pic>
        <p:nvPicPr>
          <p:cNvPr id="6" name="X_[10-06]_kiku6">
            <a:hlinkClick r:id="" action="ppaction://media"/>
            <a:extLst>
              <a:ext uri="{FF2B5EF4-FFF2-40B4-BE49-F238E27FC236}">
                <a16:creationId xmlns:a16="http://schemas.microsoft.com/office/drawing/2014/main" id="{EDE949E0-653F-42D0-995A-C691BA26373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2490456" y="835008"/>
            <a:ext cx="487363" cy="487363"/>
          </a:xfrm>
          <a:prstGeom prst="rect">
            <a:avLst/>
          </a:prstGeom>
        </p:spPr>
      </p:pic>
      <p:pic>
        <p:nvPicPr>
          <p:cNvPr id="7" name="X_[10-07]_kiku7">
            <a:hlinkClick r:id="" action="ppaction://media"/>
            <a:extLst>
              <a:ext uri="{FF2B5EF4-FFF2-40B4-BE49-F238E27FC236}">
                <a16:creationId xmlns:a16="http://schemas.microsoft.com/office/drawing/2014/main" id="{028032F0-F4AE-4D37-ACAA-10CAD87E5514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2490456" y="2105475"/>
            <a:ext cx="487363" cy="487363"/>
          </a:xfrm>
          <a:prstGeom prst="rect">
            <a:avLst/>
          </a:prstGeom>
        </p:spPr>
      </p:pic>
      <p:pic>
        <p:nvPicPr>
          <p:cNvPr id="8" name="X_[10-08]_kiku8">
            <a:hlinkClick r:id="" action="ppaction://media"/>
            <a:extLst>
              <a:ext uri="{FF2B5EF4-FFF2-40B4-BE49-F238E27FC236}">
                <a16:creationId xmlns:a16="http://schemas.microsoft.com/office/drawing/2014/main" id="{BEA6A79B-DFE6-4729-825F-EE976500CCF2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2490456" y="3429000"/>
            <a:ext cx="487363" cy="487363"/>
          </a:xfrm>
          <a:prstGeom prst="rect">
            <a:avLst/>
          </a:prstGeom>
        </p:spPr>
      </p:pic>
      <p:pic>
        <p:nvPicPr>
          <p:cNvPr id="9" name="X_[10-09]_kiku9">
            <a:hlinkClick r:id="" action="ppaction://media"/>
            <a:extLst>
              <a:ext uri="{FF2B5EF4-FFF2-40B4-BE49-F238E27FC236}">
                <a16:creationId xmlns:a16="http://schemas.microsoft.com/office/drawing/2014/main" id="{DA6EB411-1A46-40D0-9D72-970666C170D5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2490456" y="5448164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19150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464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1415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1006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10529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audio>
              <p:cMediaNode vol="8000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>
              <p:cMediaNode vol="80000">
                <p:cTn id="2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imeline&#10;&#10;Description automatically generated">
            <a:extLst>
              <a:ext uri="{FF2B5EF4-FFF2-40B4-BE49-F238E27FC236}">
                <a16:creationId xmlns:a16="http://schemas.microsoft.com/office/drawing/2014/main" id="{37FB714E-2133-472A-B2DF-6304DF6304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8988" y="643466"/>
            <a:ext cx="9135669" cy="5892506"/>
          </a:xfrm>
          <a:prstGeom prst="rect">
            <a:avLst/>
          </a:prstGeom>
        </p:spPr>
      </p:pic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5B1ADB81-C6D6-46F8-94A5-D6E353C2A110}"/>
              </a:ext>
            </a:extLst>
          </p:cNvPr>
          <p:cNvSpPr/>
          <p:nvPr/>
        </p:nvSpPr>
        <p:spPr>
          <a:xfrm>
            <a:off x="1278988" y="1379358"/>
            <a:ext cx="9135669" cy="754602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208406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ext&#10;&#10;Description automatically generated">
            <a:extLst>
              <a:ext uri="{FF2B5EF4-FFF2-40B4-BE49-F238E27FC236}">
                <a16:creationId xmlns:a16="http://schemas.microsoft.com/office/drawing/2014/main" id="{16752367-9390-42D5-9A77-DF5F41FAF8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6834" y="639189"/>
            <a:ext cx="10905066" cy="2017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360593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88B2DB00-5D9C-45A1-876D-1882CA68D38A}"/>
              </a:ext>
            </a:extLst>
          </p:cNvPr>
          <p:cNvSpPr/>
          <p:nvPr/>
        </p:nvSpPr>
        <p:spPr>
          <a:xfrm>
            <a:off x="196787" y="157578"/>
            <a:ext cx="11798424" cy="65428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38F78BB-4E14-4998-B73C-4397CABA9B2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43774" y="425254"/>
            <a:ext cx="2835925" cy="72741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D0AE439-3ECE-409D-9107-4AA7CEC2622F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43774" y="1152668"/>
            <a:ext cx="8757679" cy="157393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A3B09C0-8438-499E-A308-26A96350C34E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80455" y="2726604"/>
            <a:ext cx="2526240" cy="173200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00AE8D0-3E16-423D-8802-9C5D85F87933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479699" y="2717035"/>
            <a:ext cx="2497533" cy="174157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C72D4FD8-D923-464F-B27D-927704440502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286917" y="2717035"/>
            <a:ext cx="2526240" cy="1763902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A4DBA2F8-9316-4323-BA3C-70964A8B46FE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8813157" y="2728539"/>
            <a:ext cx="2510291" cy="1744764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D5423C79-6C95-487F-97AE-589420986D65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2157677" y="5133209"/>
            <a:ext cx="8160732" cy="1144245"/>
          </a:xfrm>
          <a:prstGeom prst="rect">
            <a:avLst/>
          </a:prstGeom>
        </p:spPr>
      </p:pic>
      <p:pic>
        <p:nvPicPr>
          <p:cNvPr id="16" name="X_[10-11]_kiku1">
            <a:hlinkClick r:id="" action="ppaction://media"/>
            <a:extLst>
              <a:ext uri="{FF2B5EF4-FFF2-40B4-BE49-F238E27FC236}">
                <a16:creationId xmlns:a16="http://schemas.microsoft.com/office/drawing/2014/main" id="{793A021A-3BAE-4A24-B530-500C8154430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7"/>
          <a:stretch>
            <a:fillRect/>
          </a:stretch>
        </p:blipFill>
        <p:spPr>
          <a:xfrm>
            <a:off x="2371221" y="4647122"/>
            <a:ext cx="487363" cy="487363"/>
          </a:xfrm>
          <a:prstGeom prst="rect">
            <a:avLst/>
          </a:prstGeom>
        </p:spPr>
      </p:pic>
      <p:pic>
        <p:nvPicPr>
          <p:cNvPr id="17" name="X_[10-12]_kiku2">
            <a:hlinkClick r:id="" action="ppaction://media"/>
            <a:extLst>
              <a:ext uri="{FF2B5EF4-FFF2-40B4-BE49-F238E27FC236}">
                <a16:creationId xmlns:a16="http://schemas.microsoft.com/office/drawing/2014/main" id="{23C8EB5C-8ECF-4748-9E27-FF6AE5575EA3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7"/>
          <a:stretch>
            <a:fillRect/>
          </a:stretch>
        </p:blipFill>
        <p:spPr>
          <a:xfrm>
            <a:off x="4898509" y="4647121"/>
            <a:ext cx="487363" cy="487363"/>
          </a:xfrm>
          <a:prstGeom prst="rect">
            <a:avLst/>
          </a:prstGeom>
        </p:spPr>
      </p:pic>
      <p:pic>
        <p:nvPicPr>
          <p:cNvPr id="18" name="X_[10-13]_kiku3">
            <a:hlinkClick r:id="" action="ppaction://media"/>
            <a:extLst>
              <a:ext uri="{FF2B5EF4-FFF2-40B4-BE49-F238E27FC236}">
                <a16:creationId xmlns:a16="http://schemas.microsoft.com/office/drawing/2014/main" id="{0388B991-C437-4A50-AD1B-8ACD3AAEA554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7"/>
          <a:stretch>
            <a:fillRect/>
          </a:stretch>
        </p:blipFill>
        <p:spPr>
          <a:xfrm>
            <a:off x="7276218" y="4647119"/>
            <a:ext cx="487363" cy="487363"/>
          </a:xfrm>
          <a:prstGeom prst="rect">
            <a:avLst/>
          </a:prstGeom>
        </p:spPr>
      </p:pic>
      <p:pic>
        <p:nvPicPr>
          <p:cNvPr id="19" name="X_[10-14]_kiku4">
            <a:hlinkClick r:id="" action="ppaction://media"/>
            <a:extLst>
              <a:ext uri="{FF2B5EF4-FFF2-40B4-BE49-F238E27FC236}">
                <a16:creationId xmlns:a16="http://schemas.microsoft.com/office/drawing/2014/main" id="{5C481190-4B21-41B7-A012-B75023F8883B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7"/>
          <a:stretch>
            <a:fillRect/>
          </a:stretch>
        </p:blipFill>
        <p:spPr>
          <a:xfrm>
            <a:off x="9803506" y="4647120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38907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013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6836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1623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10998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88B2DB00-5D9C-45A1-876D-1882CA68D38A}"/>
              </a:ext>
            </a:extLst>
          </p:cNvPr>
          <p:cNvSpPr/>
          <p:nvPr/>
        </p:nvSpPr>
        <p:spPr>
          <a:xfrm>
            <a:off x="196787" y="157578"/>
            <a:ext cx="11798424" cy="65428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38F78BB-4E14-4998-B73C-4397CABA9B2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43774" y="425254"/>
            <a:ext cx="2835925" cy="72741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D0AE439-3ECE-409D-9107-4AA7CEC2622F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43774" y="1152668"/>
            <a:ext cx="8757679" cy="157393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A3B09C0-8438-499E-A308-26A96350C34E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80455" y="2726604"/>
            <a:ext cx="2526240" cy="173200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00AE8D0-3E16-423D-8802-9C5D85F87933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479699" y="2717035"/>
            <a:ext cx="2497533" cy="174157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C72D4FD8-D923-464F-B27D-927704440502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286917" y="2717035"/>
            <a:ext cx="2526240" cy="1763902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A4DBA2F8-9316-4323-BA3C-70964A8B46FE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8813157" y="2728539"/>
            <a:ext cx="2510291" cy="1744764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D5423C79-6C95-487F-97AE-589420986D65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2157677" y="5133209"/>
            <a:ext cx="8160732" cy="1144245"/>
          </a:xfrm>
          <a:prstGeom prst="rect">
            <a:avLst/>
          </a:prstGeom>
        </p:spPr>
      </p:pic>
      <p:pic>
        <p:nvPicPr>
          <p:cNvPr id="16" name="X_[10-11]_kiku1">
            <a:hlinkClick r:id="" action="ppaction://media"/>
            <a:extLst>
              <a:ext uri="{FF2B5EF4-FFF2-40B4-BE49-F238E27FC236}">
                <a16:creationId xmlns:a16="http://schemas.microsoft.com/office/drawing/2014/main" id="{793A021A-3BAE-4A24-B530-500C8154430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7"/>
          <a:stretch>
            <a:fillRect/>
          </a:stretch>
        </p:blipFill>
        <p:spPr>
          <a:xfrm>
            <a:off x="3063013" y="4650952"/>
            <a:ext cx="487363" cy="487363"/>
          </a:xfrm>
          <a:prstGeom prst="rect">
            <a:avLst/>
          </a:prstGeom>
        </p:spPr>
      </p:pic>
      <p:pic>
        <p:nvPicPr>
          <p:cNvPr id="17" name="X_[10-12]_kiku2">
            <a:hlinkClick r:id="" action="ppaction://media"/>
            <a:extLst>
              <a:ext uri="{FF2B5EF4-FFF2-40B4-BE49-F238E27FC236}">
                <a16:creationId xmlns:a16="http://schemas.microsoft.com/office/drawing/2014/main" id="{23C8EB5C-8ECF-4748-9E27-FF6AE5575EA3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7"/>
          <a:stretch>
            <a:fillRect/>
          </a:stretch>
        </p:blipFill>
        <p:spPr>
          <a:xfrm>
            <a:off x="5033017" y="4650951"/>
            <a:ext cx="487363" cy="487363"/>
          </a:xfrm>
          <a:prstGeom prst="rect">
            <a:avLst/>
          </a:prstGeom>
        </p:spPr>
      </p:pic>
      <p:pic>
        <p:nvPicPr>
          <p:cNvPr id="18" name="X_[10-13]_kiku3">
            <a:hlinkClick r:id="" action="ppaction://media"/>
            <a:extLst>
              <a:ext uri="{FF2B5EF4-FFF2-40B4-BE49-F238E27FC236}">
                <a16:creationId xmlns:a16="http://schemas.microsoft.com/office/drawing/2014/main" id="{0388B991-C437-4A50-AD1B-8ACD3AAEA554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7"/>
          <a:stretch>
            <a:fillRect/>
          </a:stretch>
        </p:blipFill>
        <p:spPr>
          <a:xfrm>
            <a:off x="7062674" y="4648399"/>
            <a:ext cx="487363" cy="487363"/>
          </a:xfrm>
          <a:prstGeom prst="rect">
            <a:avLst/>
          </a:prstGeom>
        </p:spPr>
      </p:pic>
      <p:pic>
        <p:nvPicPr>
          <p:cNvPr id="19" name="X_[10-14]_kiku4">
            <a:hlinkClick r:id="" action="ppaction://media"/>
            <a:extLst>
              <a:ext uri="{FF2B5EF4-FFF2-40B4-BE49-F238E27FC236}">
                <a16:creationId xmlns:a16="http://schemas.microsoft.com/office/drawing/2014/main" id="{5C481190-4B21-41B7-A012-B75023F8883B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7"/>
          <a:stretch>
            <a:fillRect/>
          </a:stretch>
        </p:blipFill>
        <p:spPr>
          <a:xfrm>
            <a:off x="9032678" y="4647123"/>
            <a:ext cx="487363" cy="487363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6C0F1ADE-1960-4630-BB74-09067FCBB583}"/>
              </a:ext>
            </a:extLst>
          </p:cNvPr>
          <p:cNvSpPr txBox="1"/>
          <p:nvPr/>
        </p:nvSpPr>
        <p:spPr>
          <a:xfrm>
            <a:off x="2846456" y="5620572"/>
            <a:ext cx="9204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c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05228DDB-5781-4C05-9BC9-85A0E997AD47}"/>
              </a:ext>
            </a:extLst>
          </p:cNvPr>
          <p:cNvSpPr txBox="1"/>
          <p:nvPr/>
        </p:nvSpPr>
        <p:spPr>
          <a:xfrm>
            <a:off x="4819024" y="5621675"/>
            <a:ext cx="9204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b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7036780E-E4CF-4BB7-951C-50BCA0A5F5E8}"/>
              </a:ext>
            </a:extLst>
          </p:cNvPr>
          <p:cNvSpPr txBox="1"/>
          <p:nvPr/>
        </p:nvSpPr>
        <p:spPr>
          <a:xfrm>
            <a:off x="6846117" y="5621675"/>
            <a:ext cx="9204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d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32B314A4-EB8D-4F10-9134-F6185E49B7A8}"/>
              </a:ext>
            </a:extLst>
          </p:cNvPr>
          <p:cNvSpPr txBox="1"/>
          <p:nvPr/>
        </p:nvSpPr>
        <p:spPr>
          <a:xfrm>
            <a:off x="8818992" y="5620572"/>
            <a:ext cx="9204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a</a:t>
            </a:r>
          </a:p>
        </p:txBody>
      </p:sp>
    </p:spTree>
    <p:extLst>
      <p:ext uri="{BB962C8B-B14F-4D97-AF65-F5344CB8AC3E}">
        <p14:creationId xmlns:p14="http://schemas.microsoft.com/office/powerpoint/2010/main" val="15740174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3" dur="23013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audio>
              <p:cMediaNode vol="80000">
                <p:cTn id="2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9" dur="16836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audio>
              <p:cMediaNode vol="80000">
                <p:cTn id="3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5" dur="11623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audio>
              <p:cMediaNode vol="80000">
                <p:cTn id="3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1" dur="10998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audio>
              <p:cMediaNode vol="80000">
                <p:cTn id="4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</p:childTnLst>
        </p:cTn>
      </p:par>
    </p:tnLst>
    <p:bldLst>
      <p:bldP spid="14" grpId="0"/>
      <p:bldP spid="21" grpId="0"/>
      <p:bldP spid="22" grpId="0"/>
      <p:bldP spid="2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A5BF147-76E1-4593-B9E5-50702E03596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418696" y="1720581"/>
            <a:ext cx="9354607" cy="101546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92711A2-A656-4E5D-9DB0-B076C0F9F00D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245638" y="3243782"/>
            <a:ext cx="9700724" cy="1359205"/>
          </a:xfrm>
          <a:prstGeom prst="rect">
            <a:avLst/>
          </a:prstGeom>
        </p:spPr>
      </p:pic>
      <p:pic>
        <p:nvPicPr>
          <p:cNvPr id="6" name="X_[10-11]_kiku1">
            <a:hlinkClick r:id="" action="ppaction://media"/>
            <a:extLst>
              <a:ext uri="{FF2B5EF4-FFF2-40B4-BE49-F238E27FC236}">
                <a16:creationId xmlns:a16="http://schemas.microsoft.com/office/drawing/2014/main" id="{DC9E6AE7-AA1D-4C7D-960B-FF63B58A162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418696" y="2756418"/>
            <a:ext cx="487363" cy="487363"/>
          </a:xfrm>
          <a:prstGeom prst="rect">
            <a:avLst/>
          </a:prstGeom>
        </p:spPr>
      </p:pic>
      <p:pic>
        <p:nvPicPr>
          <p:cNvPr id="7" name="X_[10-12]_kiku2">
            <a:hlinkClick r:id="" action="ppaction://media"/>
            <a:extLst>
              <a:ext uri="{FF2B5EF4-FFF2-40B4-BE49-F238E27FC236}">
                <a16:creationId xmlns:a16="http://schemas.microsoft.com/office/drawing/2014/main" id="{01223CBF-ECE4-417F-8E45-EE7334773F40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4284748" y="2756418"/>
            <a:ext cx="487363" cy="487363"/>
          </a:xfrm>
          <a:prstGeom prst="rect">
            <a:avLst/>
          </a:prstGeom>
        </p:spPr>
      </p:pic>
      <p:pic>
        <p:nvPicPr>
          <p:cNvPr id="8" name="X_[10-13]_kiku3">
            <a:hlinkClick r:id="" action="ppaction://media"/>
            <a:extLst>
              <a:ext uri="{FF2B5EF4-FFF2-40B4-BE49-F238E27FC236}">
                <a16:creationId xmlns:a16="http://schemas.microsoft.com/office/drawing/2014/main" id="{DFC6AB8C-EB90-41C2-BDEA-FA1B816A7E7B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7150800" y="2756418"/>
            <a:ext cx="487363" cy="487363"/>
          </a:xfrm>
          <a:prstGeom prst="rect">
            <a:avLst/>
          </a:prstGeom>
        </p:spPr>
      </p:pic>
      <p:pic>
        <p:nvPicPr>
          <p:cNvPr id="9" name="X_[10-14]_kiku4">
            <a:hlinkClick r:id="" action="ppaction://media"/>
            <a:extLst>
              <a:ext uri="{FF2B5EF4-FFF2-40B4-BE49-F238E27FC236}">
                <a16:creationId xmlns:a16="http://schemas.microsoft.com/office/drawing/2014/main" id="{71BDB45D-F67A-4A2C-A69D-29A213BAA0E9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0285940" y="2756418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20936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013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6836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11623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10998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audio>
              <p:cMediaNode vol="8000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>
              <p:cMediaNode vol="80000">
                <p:cTn id="2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7F2CCB7D-0E04-4AF3-864A-DF8FEA353A36}"/>
              </a:ext>
            </a:extLst>
          </p:cNvPr>
          <p:cNvSpPr/>
          <p:nvPr/>
        </p:nvSpPr>
        <p:spPr>
          <a:xfrm>
            <a:off x="196787" y="157578"/>
            <a:ext cx="11798424" cy="65428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A5BF147-76E1-4593-B9E5-50702E03596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418696" y="1720581"/>
            <a:ext cx="9354607" cy="101546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92711A2-A656-4E5D-9DB0-B076C0F9F00D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245638" y="3243782"/>
            <a:ext cx="9700724" cy="1359205"/>
          </a:xfrm>
          <a:prstGeom prst="rect">
            <a:avLst/>
          </a:prstGeom>
        </p:spPr>
      </p:pic>
      <p:pic>
        <p:nvPicPr>
          <p:cNvPr id="6" name="X_[10-11]_kiku1">
            <a:hlinkClick r:id="" action="ppaction://media"/>
            <a:extLst>
              <a:ext uri="{FF2B5EF4-FFF2-40B4-BE49-F238E27FC236}">
                <a16:creationId xmlns:a16="http://schemas.microsoft.com/office/drawing/2014/main" id="{DC9E6AE7-AA1D-4C7D-960B-FF63B58A162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317996" y="2756418"/>
            <a:ext cx="487363" cy="487363"/>
          </a:xfrm>
          <a:prstGeom prst="rect">
            <a:avLst/>
          </a:prstGeom>
        </p:spPr>
      </p:pic>
      <p:pic>
        <p:nvPicPr>
          <p:cNvPr id="7" name="X_[10-12]_kiku2">
            <a:hlinkClick r:id="" action="ppaction://media"/>
            <a:extLst>
              <a:ext uri="{FF2B5EF4-FFF2-40B4-BE49-F238E27FC236}">
                <a16:creationId xmlns:a16="http://schemas.microsoft.com/office/drawing/2014/main" id="{01223CBF-ECE4-417F-8E45-EE7334773F40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4471148" y="2746617"/>
            <a:ext cx="487363" cy="487363"/>
          </a:xfrm>
          <a:prstGeom prst="rect">
            <a:avLst/>
          </a:prstGeom>
        </p:spPr>
      </p:pic>
      <p:pic>
        <p:nvPicPr>
          <p:cNvPr id="8" name="X_[10-13]_kiku3">
            <a:hlinkClick r:id="" action="ppaction://media"/>
            <a:extLst>
              <a:ext uri="{FF2B5EF4-FFF2-40B4-BE49-F238E27FC236}">
                <a16:creationId xmlns:a16="http://schemas.microsoft.com/office/drawing/2014/main" id="{DFC6AB8C-EB90-41C2-BDEA-FA1B816A7E7B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7081764" y="2756418"/>
            <a:ext cx="487363" cy="487363"/>
          </a:xfrm>
          <a:prstGeom prst="rect">
            <a:avLst/>
          </a:prstGeom>
        </p:spPr>
      </p:pic>
      <p:pic>
        <p:nvPicPr>
          <p:cNvPr id="9" name="X_[10-14]_kiku4">
            <a:hlinkClick r:id="" action="ppaction://media"/>
            <a:extLst>
              <a:ext uri="{FF2B5EF4-FFF2-40B4-BE49-F238E27FC236}">
                <a16:creationId xmlns:a16="http://schemas.microsoft.com/office/drawing/2014/main" id="{71BDB45D-F67A-4A2C-A69D-29A213BAA0E9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0285917" y="2756418"/>
            <a:ext cx="487363" cy="487363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E702A859-0269-4E66-8D30-8FAD2E8BE183}"/>
              </a:ext>
            </a:extLst>
          </p:cNvPr>
          <p:cNvSpPr txBox="1"/>
          <p:nvPr/>
        </p:nvSpPr>
        <p:spPr>
          <a:xfrm>
            <a:off x="1958689" y="3905083"/>
            <a:ext cx="9204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30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9DF78DD-BBDA-4FCE-89B2-9C08D7669F22}"/>
              </a:ext>
            </a:extLst>
          </p:cNvPr>
          <p:cNvSpPr txBox="1"/>
          <p:nvPr/>
        </p:nvSpPr>
        <p:spPr>
          <a:xfrm>
            <a:off x="4010910" y="3905083"/>
            <a:ext cx="9204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10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761B061-1017-4A2C-8ADF-F829FE9C83E7}"/>
              </a:ext>
            </a:extLst>
          </p:cNvPr>
          <p:cNvSpPr txBox="1"/>
          <p:nvPr/>
        </p:nvSpPr>
        <p:spPr>
          <a:xfrm>
            <a:off x="4804654" y="3905082"/>
            <a:ext cx="9204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00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9D186CC-6A2C-4719-A711-3E8F7509291A}"/>
              </a:ext>
            </a:extLst>
          </p:cNvPr>
          <p:cNvSpPr txBox="1"/>
          <p:nvPr/>
        </p:nvSpPr>
        <p:spPr>
          <a:xfrm>
            <a:off x="6621526" y="3905081"/>
            <a:ext cx="9204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8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C932541-CC17-434B-9000-8C62540CEBF0}"/>
              </a:ext>
            </a:extLst>
          </p:cNvPr>
          <p:cNvSpPr txBox="1"/>
          <p:nvPr/>
        </p:nvSpPr>
        <p:spPr>
          <a:xfrm>
            <a:off x="8771904" y="3905080"/>
            <a:ext cx="9204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14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6973F58-D9F7-44A1-9E4D-AC12CF564FD6}"/>
              </a:ext>
            </a:extLst>
          </p:cNvPr>
          <p:cNvSpPr txBox="1"/>
          <p:nvPr/>
        </p:nvSpPr>
        <p:spPr>
          <a:xfrm>
            <a:off x="9645946" y="3905079"/>
            <a:ext cx="9204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30</a:t>
            </a:r>
          </a:p>
        </p:txBody>
      </p:sp>
    </p:spTree>
    <p:extLst>
      <p:ext uri="{BB962C8B-B14F-4D97-AF65-F5344CB8AC3E}">
        <p14:creationId xmlns:p14="http://schemas.microsoft.com/office/powerpoint/2010/main" val="25720905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7" dur="23013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2" dur="16836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7" dur="11623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2" dur="10998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4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audio>
              <p:cMediaNode vol="80000">
                <p:cTn id="4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>
              <p:cMediaNode vol="80000">
                <p:cTn id="4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vol="80000">
                <p:cTn id="4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11" grpId="0"/>
      <p:bldP spid="12" grpId="0"/>
      <p:bldP spid="13" grpId="0"/>
      <p:bldP spid="14" grpId="0"/>
      <p:bldP spid="15" grpId="0"/>
      <p:bldP spid="16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Graphical user interface, text, application, email&#10;&#10;Description automatically generated">
            <a:extLst>
              <a:ext uri="{FF2B5EF4-FFF2-40B4-BE49-F238E27FC236}">
                <a16:creationId xmlns:a16="http://schemas.microsoft.com/office/drawing/2014/main" id="{B9EA78FC-AB6B-437F-8394-9672E9BD30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5760" y="982220"/>
            <a:ext cx="10905066" cy="25081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192356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Text&#10;&#10;Description automatically generated">
            <a:extLst>
              <a:ext uri="{FF2B5EF4-FFF2-40B4-BE49-F238E27FC236}">
                <a16:creationId xmlns:a16="http://schemas.microsoft.com/office/drawing/2014/main" id="{F35C6D79-5607-41C2-A79A-B9A2D36EBE70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r="2204"/>
          <a:stretch/>
        </p:blipFill>
        <p:spPr>
          <a:xfrm>
            <a:off x="1518081" y="854398"/>
            <a:ext cx="9155837" cy="5149204"/>
          </a:xfrm>
          <a:prstGeom prst="rect">
            <a:avLst/>
          </a:prstGeom>
        </p:spPr>
      </p:pic>
      <p:pic>
        <p:nvPicPr>
          <p:cNvPr id="5" name="X_[10-11]_kiku1">
            <a:hlinkClick r:id="" action="ppaction://media"/>
            <a:extLst>
              <a:ext uri="{FF2B5EF4-FFF2-40B4-BE49-F238E27FC236}">
                <a16:creationId xmlns:a16="http://schemas.microsoft.com/office/drawing/2014/main" id="{ED0E860E-340C-414B-B304-BB31153EBCA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695851" y="1433646"/>
            <a:ext cx="487363" cy="487363"/>
          </a:xfrm>
          <a:prstGeom prst="rect">
            <a:avLst/>
          </a:prstGeom>
        </p:spPr>
      </p:pic>
      <p:pic>
        <p:nvPicPr>
          <p:cNvPr id="6" name="X_[10-12]_kiku2">
            <a:hlinkClick r:id="" action="ppaction://media"/>
            <a:extLst>
              <a:ext uri="{FF2B5EF4-FFF2-40B4-BE49-F238E27FC236}">
                <a16:creationId xmlns:a16="http://schemas.microsoft.com/office/drawing/2014/main" id="{B03B8B30-E5AE-4C5B-90F1-7F7C17B8343F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695851" y="2941637"/>
            <a:ext cx="487363" cy="487363"/>
          </a:xfrm>
          <a:prstGeom prst="rect">
            <a:avLst/>
          </a:prstGeom>
        </p:spPr>
      </p:pic>
      <p:pic>
        <p:nvPicPr>
          <p:cNvPr id="7" name="X_[10-13]_kiku3">
            <a:hlinkClick r:id="" action="ppaction://media"/>
            <a:extLst>
              <a:ext uri="{FF2B5EF4-FFF2-40B4-BE49-F238E27FC236}">
                <a16:creationId xmlns:a16="http://schemas.microsoft.com/office/drawing/2014/main" id="{C245E202-4B17-4E1E-95A3-8FD211698919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695850" y="4449628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68656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836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1623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1099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vol="8000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99ACDE9-CE47-4276-B228-EFC0735F16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08152" y="1559316"/>
            <a:ext cx="8975696" cy="3739368"/>
          </a:xfrm>
          <a:prstGeom prst="rect">
            <a:avLst/>
          </a:prstGeom>
        </p:spPr>
      </p:pic>
      <p:pic>
        <p:nvPicPr>
          <p:cNvPr id="4" name="X_[10-14]_kiku4">
            <a:hlinkClick r:id="" action="ppaction://media"/>
            <a:extLst>
              <a:ext uri="{FF2B5EF4-FFF2-40B4-BE49-F238E27FC236}">
                <a16:creationId xmlns:a16="http://schemas.microsoft.com/office/drawing/2014/main" id="{669BC945-67CB-4192-81CE-E70A78F2006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682878" y="2330290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95816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01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FB725E23-0542-4ED1-9DDC-6FD5818D1B3C}"/>
              </a:ext>
            </a:extLst>
          </p:cNvPr>
          <p:cNvSpPr/>
          <p:nvPr/>
        </p:nvSpPr>
        <p:spPr>
          <a:xfrm>
            <a:off x="196787" y="157578"/>
            <a:ext cx="11798424" cy="65428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E9A9E35-5E52-4A73-A074-7869BD14D358}"/>
              </a:ext>
            </a:extLst>
          </p:cNvPr>
          <p:cNvSpPr/>
          <p:nvPr/>
        </p:nvSpPr>
        <p:spPr>
          <a:xfrm>
            <a:off x="870012" y="1242875"/>
            <a:ext cx="10404629" cy="4669652"/>
          </a:xfrm>
          <a:prstGeom prst="rect">
            <a:avLst/>
          </a:prstGeom>
          <a:noFill/>
          <a:ln w="139700" cmpd="thinThick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A53EA1E-B36D-4D43-9EE0-D2A42E6FA4E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71153" y="554855"/>
            <a:ext cx="2449206" cy="118500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C3A8629-D509-45BC-9DAE-3643950D98F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29393" y="1906396"/>
            <a:ext cx="6093041" cy="71662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9BA798B-2DEC-4DAD-BEB3-AB58559A4C4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29559" y="2835262"/>
            <a:ext cx="3046355" cy="90019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A3AA2EA-C748-4AFF-9C53-4B66BF90A99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529559" y="3799972"/>
            <a:ext cx="4241647" cy="91807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491C5B8-2A26-4F57-956B-DA3A778E7C6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30753" y="2835262"/>
            <a:ext cx="3761742" cy="133240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1C0426D8-7F56-4957-9EC4-B253C73666D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430753" y="4192467"/>
            <a:ext cx="4241647" cy="1326446"/>
          </a:xfrm>
          <a:prstGeom prst="rect">
            <a:avLst/>
          </a:prstGeom>
        </p:spPr>
      </p:pic>
      <p:pic>
        <p:nvPicPr>
          <p:cNvPr id="15" name="X_[10-15]_katachi1">
            <a:hlinkClick r:id="" action="ppaction://media"/>
            <a:extLst>
              <a:ext uri="{FF2B5EF4-FFF2-40B4-BE49-F238E27FC236}">
                <a16:creationId xmlns:a16="http://schemas.microsoft.com/office/drawing/2014/main" id="{417AC18E-F6CC-48AF-AB39-C065BAB3253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7727200" y="1954285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52513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8718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FB725E23-0542-4ED1-9DDC-6FD5818D1B3C}"/>
              </a:ext>
            </a:extLst>
          </p:cNvPr>
          <p:cNvSpPr/>
          <p:nvPr/>
        </p:nvSpPr>
        <p:spPr>
          <a:xfrm>
            <a:off x="196787" y="157578"/>
            <a:ext cx="11798424" cy="65428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E9A9E35-5E52-4A73-A074-7869BD14D358}"/>
              </a:ext>
            </a:extLst>
          </p:cNvPr>
          <p:cNvSpPr/>
          <p:nvPr/>
        </p:nvSpPr>
        <p:spPr>
          <a:xfrm>
            <a:off x="870012" y="1242875"/>
            <a:ext cx="10404629" cy="4669652"/>
          </a:xfrm>
          <a:prstGeom prst="rect">
            <a:avLst/>
          </a:prstGeom>
          <a:noFill/>
          <a:ln w="139700" cmpd="thinThick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A53EA1E-B36D-4D43-9EE0-D2A42E6FA4E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71153" y="554855"/>
            <a:ext cx="2449206" cy="118500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C3A8629-D509-45BC-9DAE-3643950D98F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29393" y="1906396"/>
            <a:ext cx="6093041" cy="71662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9BA798B-2DEC-4DAD-BEB3-AB58559A4C4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29559" y="2835262"/>
            <a:ext cx="3046355" cy="90019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A3AA2EA-C748-4AFF-9C53-4B66BF90A99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529559" y="3799972"/>
            <a:ext cx="4241647" cy="91807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491C5B8-2A26-4F57-956B-DA3A778E7C6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30753" y="2835262"/>
            <a:ext cx="3761742" cy="133240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1C0426D8-7F56-4957-9EC4-B253C73666D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430753" y="4192467"/>
            <a:ext cx="4241647" cy="1326446"/>
          </a:xfrm>
          <a:prstGeom prst="rect">
            <a:avLst/>
          </a:prstGeom>
        </p:spPr>
      </p:pic>
      <p:pic>
        <p:nvPicPr>
          <p:cNvPr id="15" name="X_[10-15]_katachi1">
            <a:hlinkClick r:id="" action="ppaction://media"/>
            <a:extLst>
              <a:ext uri="{FF2B5EF4-FFF2-40B4-BE49-F238E27FC236}">
                <a16:creationId xmlns:a16="http://schemas.microsoft.com/office/drawing/2014/main" id="{417AC18E-F6CC-48AF-AB39-C065BAB3253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7727200" y="1954285"/>
            <a:ext cx="487363" cy="487363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043BDD25-42ED-4705-95A7-4728D1929BCF}"/>
              </a:ext>
            </a:extLst>
          </p:cNvPr>
          <p:cNvSpPr txBox="1"/>
          <p:nvPr/>
        </p:nvSpPr>
        <p:spPr>
          <a:xfrm>
            <a:off x="2657900" y="3276327"/>
            <a:ext cx="14666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400" b="1" dirty="0">
                <a:solidFill>
                  <a:srgbClr val="FF0000"/>
                </a:solidFill>
              </a:rPr>
              <a:t>ですね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EC668CA-4608-4140-ABA1-AEC79EDA92A6}"/>
              </a:ext>
            </a:extLst>
          </p:cNvPr>
          <p:cNvSpPr txBox="1"/>
          <p:nvPr/>
        </p:nvSpPr>
        <p:spPr>
          <a:xfrm>
            <a:off x="2904595" y="4261229"/>
            <a:ext cx="14666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400" b="1" dirty="0">
                <a:solidFill>
                  <a:srgbClr val="FF0000"/>
                </a:solidFill>
              </a:rPr>
              <a:t>ですね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E24C820-69BD-4217-98F8-8B40DD60F5C8}"/>
              </a:ext>
            </a:extLst>
          </p:cNvPr>
          <p:cNvSpPr txBox="1"/>
          <p:nvPr/>
        </p:nvSpPr>
        <p:spPr>
          <a:xfrm>
            <a:off x="7890453" y="3296112"/>
            <a:ext cx="14666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400" b="1" dirty="0">
                <a:solidFill>
                  <a:srgbClr val="FF0000"/>
                </a:solidFill>
              </a:rPr>
              <a:t>いくつ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560C7D7-5967-40A5-B30F-F300A220CD5C}"/>
              </a:ext>
            </a:extLst>
          </p:cNvPr>
          <p:cNvSpPr txBox="1"/>
          <p:nvPr/>
        </p:nvSpPr>
        <p:spPr>
          <a:xfrm>
            <a:off x="7890453" y="4668039"/>
            <a:ext cx="14666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400" b="1" dirty="0">
                <a:solidFill>
                  <a:srgbClr val="FF0000"/>
                </a:solidFill>
              </a:rPr>
              <a:t>なんじ</a:t>
            </a:r>
            <a:endParaRPr lang="en-US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47300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3" dur="58718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audio>
              <p:cMediaNode vol="80000">
                <p:cTn id="2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  <p:bldLst>
      <p:bldP spid="12" grpId="0"/>
      <p:bldP spid="16" grpId="0"/>
      <p:bldP spid="17" grpId="0"/>
      <p:bldP spid="18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ext&#10;&#10;Description automatically generated">
            <a:extLst>
              <a:ext uri="{FF2B5EF4-FFF2-40B4-BE49-F238E27FC236}">
                <a16:creationId xmlns:a16="http://schemas.microsoft.com/office/drawing/2014/main" id="{8B1F0A28-C580-4E4C-9E20-D2C6A2E803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1418" y="675530"/>
            <a:ext cx="10905066" cy="2453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284254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C1AB362-A3F8-41B7-90C5-905BB234B4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6171" y="187502"/>
            <a:ext cx="11779659" cy="650075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1188203-48F4-4F0B-95BD-A0C910BC4D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7559" y="550391"/>
            <a:ext cx="5380180" cy="91602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6F16203-2FB6-4B29-8441-6AF9685C06A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94643" y="1609104"/>
            <a:ext cx="3573960" cy="138155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23368F5-89D9-4F28-8287-CF882675B55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11331" y="2990663"/>
            <a:ext cx="9239527" cy="143362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2A63D4D-3F4B-4AE1-881E-BE604432E75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94643" y="4485015"/>
            <a:ext cx="5283255" cy="1254226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188E4FC5-8345-4B94-961B-797D2893C46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279688" y="4485015"/>
            <a:ext cx="3294577" cy="1951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708789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9B6D7FA-76A9-4D2A-8094-1DE776F20C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6171" y="187502"/>
            <a:ext cx="11779659" cy="650075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CF411EFA-1CE6-40FE-8BE2-80B185B939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11549" y="620500"/>
            <a:ext cx="5770485" cy="78920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433693E-5B8D-4D34-9CC8-8E85AA31DB6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28800" y="1663584"/>
            <a:ext cx="8703076" cy="337435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8D8AE47-B02F-423A-A0F1-DBE471560B6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28800" y="5118862"/>
            <a:ext cx="3069534" cy="1003367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437FB055-1147-49BB-970F-086B78FF26A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08814" y="5181348"/>
            <a:ext cx="2188279" cy="1235883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11A45826-7676-44A2-B00E-21E4056B385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07573" y="5080106"/>
            <a:ext cx="1926126" cy="124111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20499958-167A-481B-AB27-05F01B10D9C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253257" y="722721"/>
            <a:ext cx="936660" cy="505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9883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2A59BA-0CCB-45FF-BEAF-94F80FFCFB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8554" y="559681"/>
            <a:ext cx="9414138" cy="9669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683284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ext&#10;&#10;Description automatically generated">
            <a:extLst>
              <a:ext uri="{FF2B5EF4-FFF2-40B4-BE49-F238E27FC236}">
                <a16:creationId xmlns:a16="http://schemas.microsoft.com/office/drawing/2014/main" id="{F35C6D79-5607-41C2-A79A-B9A2D36EBE70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r="2204"/>
          <a:stretch/>
        </p:blipFill>
        <p:spPr>
          <a:xfrm>
            <a:off x="1518081" y="854398"/>
            <a:ext cx="9155837" cy="5149204"/>
          </a:xfrm>
          <a:prstGeom prst="rect">
            <a:avLst/>
          </a:prstGeom>
        </p:spPr>
      </p:pic>
      <p:pic>
        <p:nvPicPr>
          <p:cNvPr id="5" name="X_[10-11]_kiku1">
            <a:hlinkClick r:id="" action="ppaction://media"/>
            <a:extLst>
              <a:ext uri="{FF2B5EF4-FFF2-40B4-BE49-F238E27FC236}">
                <a16:creationId xmlns:a16="http://schemas.microsoft.com/office/drawing/2014/main" id="{ED0E860E-340C-414B-B304-BB31153EBCA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695851" y="1433646"/>
            <a:ext cx="487363" cy="487363"/>
          </a:xfrm>
          <a:prstGeom prst="rect">
            <a:avLst/>
          </a:prstGeom>
        </p:spPr>
      </p:pic>
      <p:pic>
        <p:nvPicPr>
          <p:cNvPr id="6" name="X_[10-12]_kiku2">
            <a:hlinkClick r:id="" action="ppaction://media"/>
            <a:extLst>
              <a:ext uri="{FF2B5EF4-FFF2-40B4-BE49-F238E27FC236}">
                <a16:creationId xmlns:a16="http://schemas.microsoft.com/office/drawing/2014/main" id="{B03B8B30-E5AE-4C5B-90F1-7F7C17B8343F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695851" y="2941637"/>
            <a:ext cx="487363" cy="487363"/>
          </a:xfrm>
          <a:prstGeom prst="rect">
            <a:avLst/>
          </a:prstGeom>
        </p:spPr>
      </p:pic>
      <p:pic>
        <p:nvPicPr>
          <p:cNvPr id="7" name="X_[10-13]_kiku3">
            <a:hlinkClick r:id="" action="ppaction://media"/>
            <a:extLst>
              <a:ext uri="{FF2B5EF4-FFF2-40B4-BE49-F238E27FC236}">
                <a16:creationId xmlns:a16="http://schemas.microsoft.com/office/drawing/2014/main" id="{C245E202-4B17-4E1E-95A3-8FD211698919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695850" y="4449628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89688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836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1623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1099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vol="8000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99ACDE9-CE47-4276-B228-EFC0735F16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08152" y="1559316"/>
            <a:ext cx="8975696" cy="3739368"/>
          </a:xfrm>
          <a:prstGeom prst="rect">
            <a:avLst/>
          </a:prstGeom>
        </p:spPr>
      </p:pic>
      <p:pic>
        <p:nvPicPr>
          <p:cNvPr id="4" name="X_[10-14]_kiku4">
            <a:hlinkClick r:id="" action="ppaction://media"/>
            <a:extLst>
              <a:ext uri="{FF2B5EF4-FFF2-40B4-BE49-F238E27FC236}">
                <a16:creationId xmlns:a16="http://schemas.microsoft.com/office/drawing/2014/main" id="{669BC945-67CB-4192-81CE-E70A78F2006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714684" y="2330290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45681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01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778CF75-2A6F-491B-B778-ABE87BFDB51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1788" y="395561"/>
            <a:ext cx="4503673" cy="94025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D951EB6-2050-41A7-A0D7-071F58A0DDC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62527" y="395561"/>
            <a:ext cx="4909528" cy="606687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67D64C8-7171-455F-B725-3D30767822D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53345" y="1335813"/>
            <a:ext cx="1712705" cy="608733"/>
          </a:xfrm>
          <a:prstGeom prst="rect">
            <a:avLst/>
          </a:prstGeom>
        </p:spPr>
      </p:pic>
      <p:pic>
        <p:nvPicPr>
          <p:cNvPr id="8" name="X_[10-16]_katachi2_time">
            <a:hlinkClick r:id="" action="ppaction://media"/>
            <a:extLst>
              <a:ext uri="{FF2B5EF4-FFF2-40B4-BE49-F238E27FC236}">
                <a16:creationId xmlns:a16="http://schemas.microsoft.com/office/drawing/2014/main" id="{8BB51CA3-321A-4E4D-B62B-2F6E3362364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697523" y="1221350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20121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184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Picture 32">
            <a:extLst>
              <a:ext uri="{FF2B5EF4-FFF2-40B4-BE49-F238E27FC236}">
                <a16:creationId xmlns:a16="http://schemas.microsoft.com/office/drawing/2014/main" id="{85B50947-3C75-4E7F-9A26-B73D6ED84197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37847" y="968402"/>
            <a:ext cx="4112421" cy="71206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E194AB0-9608-42E7-8846-90AA207A3C6F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32759" y="263260"/>
            <a:ext cx="3678459" cy="65612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7B013E6-661B-4AFF-9A48-A1552FE425A8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818574" y="238763"/>
            <a:ext cx="2722872" cy="29530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A08A4AC-7954-4CF4-B5D4-1B91DDFBB8B1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709568" y="623444"/>
            <a:ext cx="4102671" cy="92073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BC6B984-C4C3-4D09-AC33-DACF67686619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791854" y="1624822"/>
            <a:ext cx="3062298" cy="92073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0687DEE-B111-439C-AF53-059D1FD33A5A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818574" y="2647554"/>
            <a:ext cx="3471159" cy="333946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C0F7B1D6-8D9A-4EB6-8F19-D74B0DF6BFCF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5819844" y="3083501"/>
            <a:ext cx="3471159" cy="922377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AD2BD414-AB80-4D0A-837E-F015CF0F085A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8791854" y="4022204"/>
            <a:ext cx="3250155" cy="98068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CC744084-109B-4D91-9AFC-868E5C0CC21E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5818574" y="5069216"/>
            <a:ext cx="3471157" cy="926726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713449C2-E787-4812-AF78-B053E9E6DEDF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8791854" y="6111028"/>
            <a:ext cx="3221950" cy="544585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82C8A70D-DD83-4D3D-9FE8-786053712592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8229852" y="1683948"/>
            <a:ext cx="475639" cy="294086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11AEA583-D32B-46C4-94A1-AE2D3B918635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 rot="20827945">
            <a:off x="8249953" y="4662583"/>
            <a:ext cx="457635" cy="295587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785425AF-DA80-4C3E-BE92-330AFA00B464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 rot="758399">
            <a:off x="9365799" y="3635477"/>
            <a:ext cx="475639" cy="294086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9E578AEF-99A1-45DA-A0C4-E89DAD07DAD3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2699403" y="1466014"/>
            <a:ext cx="1750865" cy="302619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BE610C73-7CFB-48F5-8A0C-A0FCDBB4455F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337847" y="1967058"/>
            <a:ext cx="4440069" cy="567666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9EA1E41D-4C5C-4C30-A654-CD322AEF72C2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3689135" y="2313157"/>
            <a:ext cx="1750865" cy="302619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4C7A7F65-858F-4580-BB5A-7D0D8B0547AB}"/>
              </a:ext>
            </a:extLst>
      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337847" y="2648077"/>
            <a:ext cx="4068284" cy="383860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BDAAD7C3-2D08-41F5-9091-71C588AC9DB8}"/>
              </a:ext>
            </a:extLst>
          </p:cNvPr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882106" y="3045140"/>
            <a:ext cx="4265853" cy="383860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B57450FF-CA14-4D64-B7AE-F13B67D86DBD}"/>
              </a:ext>
            </a:extLst>
          </p:cNvPr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882106" y="3461301"/>
            <a:ext cx="3895810" cy="355373"/>
          </a:xfrm>
          <a:prstGeom prst="rect">
            <a:avLst/>
          </a:prstGeom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id="{64B86AC1-CFE8-44AB-B450-C36C51968DEA}"/>
              </a:ext>
            </a:extLst>
          </p:cNvPr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882106" y="3816674"/>
            <a:ext cx="3524025" cy="37076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00FDCF01-5A12-4E89-83EA-F881C14614B4}"/>
              </a:ext>
            </a:extLst>
          </p:cNvPr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882106" y="4213749"/>
            <a:ext cx="4566072" cy="252529"/>
          </a:xfrm>
          <a:prstGeom prst="rect">
            <a:avLst/>
          </a:prstGeom>
        </p:spPr>
      </p:pic>
      <p:pic>
        <p:nvPicPr>
          <p:cNvPr id="48" name="Picture 47">
            <a:extLst>
              <a:ext uri="{FF2B5EF4-FFF2-40B4-BE49-F238E27FC236}">
                <a16:creationId xmlns:a16="http://schemas.microsoft.com/office/drawing/2014/main" id="{C5EC2F7B-3868-4F25-8CCB-1B69C8B8EF14}"/>
              </a:ext>
            </a:extLst>
          </p:cNvPr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>
            <a:off x="930102" y="4489423"/>
            <a:ext cx="2644733" cy="307232"/>
          </a:xfrm>
          <a:prstGeom prst="rect">
            <a:avLst/>
          </a:prstGeom>
        </p:spPr>
      </p:pic>
      <p:pic>
        <p:nvPicPr>
          <p:cNvPr id="50" name="Picture 49">
            <a:extLst>
              <a:ext uri="{FF2B5EF4-FFF2-40B4-BE49-F238E27FC236}">
                <a16:creationId xmlns:a16="http://schemas.microsoft.com/office/drawing/2014/main" id="{5109C534-E0D3-4CC3-8AED-7E0AFEA29DCB}"/>
              </a:ext>
            </a:extLst>
          </p:cNvPr>
          <p:cNvPicPr>
            <a:picLocks noChangeAspect="1"/>
          </p:cNvPicPr>
          <p:nvPr/>
        </p:nvPicPr>
        <p:blipFill>
          <a:blip r:embed="rId30"/>
          <a:stretch>
            <a:fillRect/>
          </a:stretch>
        </p:blipFill>
        <p:spPr>
          <a:xfrm>
            <a:off x="882106" y="4796655"/>
            <a:ext cx="3156030" cy="256563"/>
          </a:xfrm>
          <a:prstGeom prst="rect">
            <a:avLst/>
          </a:prstGeom>
        </p:spPr>
      </p:pic>
      <p:pic>
        <p:nvPicPr>
          <p:cNvPr id="52" name="Picture 51">
            <a:extLst>
              <a:ext uri="{FF2B5EF4-FFF2-40B4-BE49-F238E27FC236}">
                <a16:creationId xmlns:a16="http://schemas.microsoft.com/office/drawing/2014/main" id="{7B7F4DB8-D2D1-46A0-BCCE-6F15D6A6ADE2}"/>
              </a:ext>
            </a:extLst>
          </p:cNvPr>
          <p:cNvPicPr>
            <a:picLocks noChangeAspect="1"/>
          </p:cNvPicPr>
          <p:nvPr/>
        </p:nvPicPr>
        <p:blipFill>
          <a:blip r:embed="rId31"/>
          <a:stretch>
            <a:fillRect/>
          </a:stretch>
        </p:blipFill>
        <p:spPr>
          <a:xfrm>
            <a:off x="930102" y="5093729"/>
            <a:ext cx="2516838" cy="239130"/>
          </a:xfrm>
          <a:prstGeom prst="rect">
            <a:avLst/>
          </a:prstGeom>
        </p:spPr>
      </p:pic>
      <p:pic>
        <p:nvPicPr>
          <p:cNvPr id="53" name="Picture 52">
            <a:extLst>
              <a:ext uri="{FF2B5EF4-FFF2-40B4-BE49-F238E27FC236}">
                <a16:creationId xmlns:a16="http://schemas.microsoft.com/office/drawing/2014/main" id="{64689763-CDB9-4BF3-97D4-85F1D0D9B95E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 rot="758399">
            <a:off x="9343674" y="5711040"/>
            <a:ext cx="475639" cy="294086"/>
          </a:xfrm>
          <a:prstGeom prst="rect">
            <a:avLst/>
          </a:prstGeom>
        </p:spPr>
      </p:pic>
      <p:pic>
        <p:nvPicPr>
          <p:cNvPr id="54" name="X_[10-17]_hanasu1-1">
            <a:hlinkClick r:id="" action="ppaction://media"/>
            <a:extLst>
              <a:ext uri="{FF2B5EF4-FFF2-40B4-BE49-F238E27FC236}">
                <a16:creationId xmlns:a16="http://schemas.microsoft.com/office/drawing/2014/main" id="{9F75A749-2681-48FF-88BC-ED60B79A366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32"/>
          <a:stretch>
            <a:fillRect/>
          </a:stretch>
        </p:blipFill>
        <p:spPr>
          <a:xfrm>
            <a:off x="5226836" y="238763"/>
            <a:ext cx="487363" cy="487363"/>
          </a:xfrm>
          <a:prstGeom prst="rect">
            <a:avLst/>
          </a:prstGeom>
        </p:spPr>
      </p:pic>
      <p:pic>
        <p:nvPicPr>
          <p:cNvPr id="55" name="X_[10-18]_hanasu1-2">
            <a:hlinkClick r:id="" action="ppaction://media"/>
            <a:extLst>
              <a:ext uri="{FF2B5EF4-FFF2-40B4-BE49-F238E27FC236}">
                <a16:creationId xmlns:a16="http://schemas.microsoft.com/office/drawing/2014/main" id="{38873218-BCCE-4B8B-92AC-C292EBCBB780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32"/>
          <a:stretch>
            <a:fillRect/>
          </a:stretch>
        </p:blipFill>
        <p:spPr>
          <a:xfrm>
            <a:off x="5222205" y="1129960"/>
            <a:ext cx="487363" cy="487363"/>
          </a:xfrm>
          <a:prstGeom prst="rect">
            <a:avLst/>
          </a:prstGeom>
        </p:spPr>
      </p:pic>
      <p:pic>
        <p:nvPicPr>
          <p:cNvPr id="56" name="X_[10-19]_hanasu2-1">
            <a:hlinkClick r:id="" action="ppaction://media"/>
            <a:extLst>
              <a:ext uri="{FF2B5EF4-FFF2-40B4-BE49-F238E27FC236}">
                <a16:creationId xmlns:a16="http://schemas.microsoft.com/office/drawing/2014/main" id="{85CCFC93-0951-4EE3-841E-CE7436B82A92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32"/>
          <a:stretch>
            <a:fillRect/>
          </a:stretch>
        </p:blipFill>
        <p:spPr>
          <a:xfrm>
            <a:off x="5222204" y="2941637"/>
            <a:ext cx="487363" cy="487363"/>
          </a:xfrm>
          <a:prstGeom prst="rect">
            <a:avLst/>
          </a:prstGeom>
        </p:spPr>
      </p:pic>
      <p:pic>
        <p:nvPicPr>
          <p:cNvPr id="57" name="X_[10-20]_hanasu2-2">
            <a:hlinkClick r:id="" action="ppaction://media"/>
            <a:extLst>
              <a:ext uri="{FF2B5EF4-FFF2-40B4-BE49-F238E27FC236}">
                <a16:creationId xmlns:a16="http://schemas.microsoft.com/office/drawing/2014/main" id="{14551642-65C0-4B31-A146-6E9EA6BA4C11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32"/>
          <a:stretch>
            <a:fillRect/>
          </a:stretch>
        </p:blipFill>
        <p:spPr>
          <a:xfrm>
            <a:off x="5222203" y="3676880"/>
            <a:ext cx="487363" cy="487363"/>
          </a:xfrm>
          <a:prstGeom prst="rect">
            <a:avLst/>
          </a:prstGeom>
        </p:spPr>
      </p:pic>
      <p:sp>
        <p:nvSpPr>
          <p:cNvPr id="58" name="Rectangle: Rounded Corners 57">
            <a:extLst>
              <a:ext uri="{FF2B5EF4-FFF2-40B4-BE49-F238E27FC236}">
                <a16:creationId xmlns:a16="http://schemas.microsoft.com/office/drawing/2014/main" id="{43C9981D-0634-4970-A8C2-FBAF6F221039}"/>
              </a:ext>
            </a:extLst>
          </p:cNvPr>
          <p:cNvSpPr/>
          <p:nvPr/>
        </p:nvSpPr>
        <p:spPr>
          <a:xfrm>
            <a:off x="204186" y="1002645"/>
            <a:ext cx="4440069" cy="787713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98303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913" fill="hold"/>
                                        <p:tgtEl>
                                          <p:spTgt spid="5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4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7975" fill="hold"/>
                                        <p:tgtEl>
                                          <p:spTgt spid="5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5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5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5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3630" fill="hold"/>
                                        <p:tgtEl>
                                          <p:spTgt spid="5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7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7"/>
                </p:tgtEl>
              </p:cMediaNode>
            </p:audi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5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11780" fill="hold"/>
                                        <p:tgtEl>
                                          <p:spTgt spid="5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6"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6"/>
                </p:tgtEl>
              </p:cMediaNode>
            </p:audio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Picture 32">
            <a:extLst>
              <a:ext uri="{FF2B5EF4-FFF2-40B4-BE49-F238E27FC236}">
                <a16:creationId xmlns:a16="http://schemas.microsoft.com/office/drawing/2014/main" id="{85B50947-3C75-4E7F-9A26-B73D6ED84197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37847" y="968402"/>
            <a:ext cx="4112421" cy="71206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E194AB0-9608-42E7-8846-90AA207A3C6F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37847" y="238763"/>
            <a:ext cx="3678459" cy="65612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7B013E6-661B-4AFF-9A48-A1552FE425A8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818574" y="238763"/>
            <a:ext cx="2722872" cy="29530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A08A4AC-7954-4CF4-B5D4-1B91DDFBB8B1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709568" y="623444"/>
            <a:ext cx="4102671" cy="92073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BC6B984-C4C3-4D09-AC33-DACF67686619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791854" y="1624822"/>
            <a:ext cx="3062298" cy="92073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0687DEE-B111-439C-AF53-059D1FD33A5A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818574" y="2647554"/>
            <a:ext cx="3471159" cy="333946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C0F7B1D6-8D9A-4EB6-8F19-D74B0DF6BFCF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5819844" y="3083501"/>
            <a:ext cx="3471159" cy="922377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AD2BD414-AB80-4D0A-837E-F015CF0F085A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8791854" y="4022204"/>
            <a:ext cx="3250155" cy="98068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CC744084-109B-4D91-9AFC-868E5C0CC21E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5818574" y="5069216"/>
            <a:ext cx="3471157" cy="926726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713449C2-E787-4812-AF78-B053E9E6DEDF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8791854" y="6111028"/>
            <a:ext cx="3221950" cy="544585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82C8A70D-DD83-4D3D-9FE8-786053712592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8229852" y="1683948"/>
            <a:ext cx="475639" cy="294086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11AEA583-D32B-46C4-94A1-AE2D3B918635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 rot="20827945">
            <a:off x="8249953" y="4662583"/>
            <a:ext cx="457635" cy="295587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785425AF-DA80-4C3E-BE92-330AFA00B464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 rot="758399">
            <a:off x="9365799" y="3635477"/>
            <a:ext cx="475639" cy="294086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9E578AEF-99A1-45DA-A0C4-E89DAD07DAD3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2699403" y="1466014"/>
            <a:ext cx="1750865" cy="302619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BE610C73-7CFB-48F5-8A0C-A0FCDBB4455F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337847" y="1967058"/>
            <a:ext cx="4440069" cy="567666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9EA1E41D-4C5C-4C30-A654-CD322AEF72C2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3689135" y="2313157"/>
            <a:ext cx="1750865" cy="302619"/>
          </a:xfrm>
          <a:prstGeom prst="rect">
            <a:avLst/>
          </a:prstGeom>
        </p:spPr>
      </p:pic>
      <p:pic>
        <p:nvPicPr>
          <p:cNvPr id="53" name="Picture 52">
            <a:extLst>
              <a:ext uri="{FF2B5EF4-FFF2-40B4-BE49-F238E27FC236}">
                <a16:creationId xmlns:a16="http://schemas.microsoft.com/office/drawing/2014/main" id="{64689763-CDB9-4BF3-97D4-85F1D0D9B95E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 rot="758399">
            <a:off x="9343674" y="5711040"/>
            <a:ext cx="475639" cy="294086"/>
          </a:xfrm>
          <a:prstGeom prst="rect">
            <a:avLst/>
          </a:prstGeom>
        </p:spPr>
      </p:pic>
      <p:pic>
        <p:nvPicPr>
          <p:cNvPr id="54" name="X_[10-17]_hanasu1-1">
            <a:hlinkClick r:id="" action="ppaction://media"/>
            <a:extLst>
              <a:ext uri="{FF2B5EF4-FFF2-40B4-BE49-F238E27FC236}">
                <a16:creationId xmlns:a16="http://schemas.microsoft.com/office/drawing/2014/main" id="{9F75A749-2681-48FF-88BC-ED60B79A366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4"/>
          <a:stretch>
            <a:fillRect/>
          </a:stretch>
        </p:blipFill>
        <p:spPr>
          <a:xfrm>
            <a:off x="5226836" y="481039"/>
            <a:ext cx="487363" cy="487363"/>
          </a:xfrm>
          <a:prstGeom prst="rect">
            <a:avLst/>
          </a:prstGeom>
        </p:spPr>
      </p:pic>
      <p:pic>
        <p:nvPicPr>
          <p:cNvPr id="55" name="X_[10-18]_hanasu1-2">
            <a:hlinkClick r:id="" action="ppaction://media"/>
            <a:extLst>
              <a:ext uri="{FF2B5EF4-FFF2-40B4-BE49-F238E27FC236}">
                <a16:creationId xmlns:a16="http://schemas.microsoft.com/office/drawing/2014/main" id="{38873218-BCCE-4B8B-92AC-C292EBCBB780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24"/>
          <a:stretch>
            <a:fillRect/>
          </a:stretch>
        </p:blipFill>
        <p:spPr>
          <a:xfrm>
            <a:off x="5226835" y="1137459"/>
            <a:ext cx="487363" cy="487363"/>
          </a:xfrm>
          <a:prstGeom prst="rect">
            <a:avLst/>
          </a:prstGeom>
        </p:spPr>
      </p:pic>
      <p:pic>
        <p:nvPicPr>
          <p:cNvPr id="56" name="X_[10-19]_hanasu2-1">
            <a:hlinkClick r:id="" action="ppaction://media"/>
            <a:extLst>
              <a:ext uri="{FF2B5EF4-FFF2-40B4-BE49-F238E27FC236}">
                <a16:creationId xmlns:a16="http://schemas.microsoft.com/office/drawing/2014/main" id="{85CCFC93-0951-4EE3-841E-CE7436B82A92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24"/>
          <a:stretch>
            <a:fillRect/>
          </a:stretch>
        </p:blipFill>
        <p:spPr>
          <a:xfrm>
            <a:off x="5226835" y="2981500"/>
            <a:ext cx="487363" cy="487363"/>
          </a:xfrm>
          <a:prstGeom prst="rect">
            <a:avLst/>
          </a:prstGeom>
        </p:spPr>
      </p:pic>
      <p:pic>
        <p:nvPicPr>
          <p:cNvPr id="57" name="X_[10-20]_hanasu2-2">
            <a:hlinkClick r:id="" action="ppaction://media"/>
            <a:extLst>
              <a:ext uri="{FF2B5EF4-FFF2-40B4-BE49-F238E27FC236}">
                <a16:creationId xmlns:a16="http://schemas.microsoft.com/office/drawing/2014/main" id="{14551642-65C0-4B31-A146-6E9EA6BA4C11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24"/>
          <a:stretch>
            <a:fillRect/>
          </a:stretch>
        </p:blipFill>
        <p:spPr>
          <a:xfrm>
            <a:off x="5222205" y="3587000"/>
            <a:ext cx="487363" cy="487363"/>
          </a:xfrm>
          <a:prstGeom prst="rect">
            <a:avLst/>
          </a:prstGeom>
        </p:spPr>
      </p:pic>
      <p:sp>
        <p:nvSpPr>
          <p:cNvPr id="58" name="Rectangle: Rounded Corners 57">
            <a:extLst>
              <a:ext uri="{FF2B5EF4-FFF2-40B4-BE49-F238E27FC236}">
                <a16:creationId xmlns:a16="http://schemas.microsoft.com/office/drawing/2014/main" id="{43C9981D-0634-4970-A8C2-FBAF6F221039}"/>
              </a:ext>
            </a:extLst>
          </p:cNvPr>
          <p:cNvSpPr/>
          <p:nvPr/>
        </p:nvSpPr>
        <p:spPr>
          <a:xfrm>
            <a:off x="204186" y="1856816"/>
            <a:ext cx="5406501" cy="81756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B052EA77-2D68-4EAE-99AF-F134CC9CA694}"/>
              </a:ext>
            </a:extLst>
          </p:cNvPr>
          <p:cNvSpPr/>
          <p:nvPr/>
        </p:nvSpPr>
        <p:spPr>
          <a:xfrm>
            <a:off x="674881" y="4208585"/>
            <a:ext cx="4103035" cy="2316751"/>
          </a:xfrm>
          <a:prstGeom prst="rect">
            <a:avLst/>
          </a:prstGeom>
          <a:noFill/>
          <a:ln w="76200">
            <a:solidFill>
              <a:srgbClr val="E799D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4" name="Picture 33">
            <a:extLst>
              <a:ext uri="{FF2B5EF4-FFF2-40B4-BE49-F238E27FC236}">
                <a16:creationId xmlns:a16="http://schemas.microsoft.com/office/drawing/2014/main" id="{AB30298B-9432-46A4-B3EF-96EA02BF6E7E}"/>
              </a:ext>
            </a:extLst>
          </p:cNvPr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863732" y="4504124"/>
            <a:ext cx="3719602" cy="1834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09380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913" fill="hold"/>
                                        <p:tgtEl>
                                          <p:spTgt spid="5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4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7975" fill="hold"/>
                                        <p:tgtEl>
                                          <p:spTgt spid="5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5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5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5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3630" fill="hold"/>
                                        <p:tgtEl>
                                          <p:spTgt spid="5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7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7"/>
                </p:tgtEl>
              </p:cMediaNode>
            </p:audi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5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11780" fill="hold"/>
                                        <p:tgtEl>
                                          <p:spTgt spid="5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6"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6"/>
                </p:tgtEl>
              </p:cMediaNode>
            </p:audio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A0850A6-2AA2-46CF-BE1D-BC128F95E6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847" y="968402"/>
            <a:ext cx="4112421" cy="71206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F14DF57-6A38-4774-9166-EA37DFEADE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847" y="206012"/>
            <a:ext cx="3678459" cy="65612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716539D-56A4-438B-A34D-E6A075BFC6B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18574" y="238763"/>
            <a:ext cx="2722872" cy="29530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9D5394A-28E4-4590-956B-BB66D9DD5CA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09568" y="623444"/>
            <a:ext cx="4102671" cy="92073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9CA787A-C8D4-4D9E-B5D2-6B06AA340DB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791854" y="1624822"/>
            <a:ext cx="3062298" cy="92073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6EB88C0-0831-4A31-8A94-C1520CAB415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18574" y="2647554"/>
            <a:ext cx="3471159" cy="33394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948CA91-9AE7-48AD-AC87-775F17B8642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819844" y="3083501"/>
            <a:ext cx="3471159" cy="92237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46EF773-2BDF-43AD-BA55-24825D1D0C7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791854" y="4022204"/>
            <a:ext cx="3250155" cy="98068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BB262E1B-95EB-4541-AD67-ABA0F8406C7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818574" y="5069216"/>
            <a:ext cx="3471157" cy="926726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1F150107-49CC-45D9-914F-6B32F7AFC03D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791854" y="6111028"/>
            <a:ext cx="3221950" cy="544585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81D78713-50B8-46EC-993F-F21E0563A6AA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229852" y="1683948"/>
            <a:ext cx="475639" cy="294086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645CEEAC-4ED9-4775-A313-A6B6FE9845A9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 rot="20827945">
            <a:off x="8249953" y="4662583"/>
            <a:ext cx="457635" cy="295587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9FC556B0-FBEB-4C2C-8023-78553CDC7B41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 rot="758399">
            <a:off x="9365799" y="3635477"/>
            <a:ext cx="475639" cy="294086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7CC0A3C2-091C-4711-A1F3-5853FEB9B7D3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2699403" y="1466014"/>
            <a:ext cx="1750865" cy="302619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A0B9B7D3-5B69-4C2F-9870-860958310A52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337847" y="1967058"/>
            <a:ext cx="4440069" cy="567666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E1D4634D-2534-4983-9137-6437DE96BD41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689135" y="2313157"/>
            <a:ext cx="1750865" cy="302619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58D40C90-BB39-41C6-8623-A34ED6F67E7A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337847" y="2648077"/>
            <a:ext cx="4068284" cy="383860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8504410C-73D6-4925-AF1D-BE2AA21069E5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882106" y="3045140"/>
            <a:ext cx="4265853" cy="383860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1BB351BE-1A98-43EE-ACCD-13C0805DF259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882106" y="3461301"/>
            <a:ext cx="3895810" cy="355373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EE2E6C25-91B3-4196-AFCF-A8B31CC08958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882106" y="3816674"/>
            <a:ext cx="3524025" cy="370764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D46C558C-EF15-4245-BE3D-8011E6D47C0B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882106" y="4213749"/>
            <a:ext cx="4566072" cy="252529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95258733-8C7D-4C1A-BCE3-641A83063E09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930102" y="4489423"/>
            <a:ext cx="2644733" cy="307232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3A5B28B8-8836-45D6-80E4-99CEE6CE05F6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882106" y="4796655"/>
            <a:ext cx="3156030" cy="256563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D5FCC04C-67DA-4D91-8B9A-C81E59FA7F86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930102" y="5093729"/>
            <a:ext cx="2516838" cy="239130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DCDD3363-3ECA-4B94-9474-6D30E1AE5BE8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 rot="758399">
            <a:off x="9343674" y="5711040"/>
            <a:ext cx="475639" cy="294086"/>
          </a:xfrm>
          <a:prstGeom prst="rect">
            <a:avLst/>
          </a:prstGeom>
        </p:spPr>
      </p:pic>
      <p:sp>
        <p:nvSpPr>
          <p:cNvPr id="33" name="Rectangle: Rounded Corners 32">
            <a:extLst>
              <a:ext uri="{FF2B5EF4-FFF2-40B4-BE49-F238E27FC236}">
                <a16:creationId xmlns:a16="http://schemas.microsoft.com/office/drawing/2014/main" id="{C3EE15D8-4936-442E-9AD4-C210DCBCE17D}"/>
              </a:ext>
            </a:extLst>
          </p:cNvPr>
          <p:cNvSpPr/>
          <p:nvPr/>
        </p:nvSpPr>
        <p:spPr>
          <a:xfrm>
            <a:off x="204186" y="2615776"/>
            <a:ext cx="5406501" cy="277621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23264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imeline&#10;&#10;Description automatically generated">
            <a:extLst>
              <a:ext uri="{FF2B5EF4-FFF2-40B4-BE49-F238E27FC236}">
                <a16:creationId xmlns:a16="http://schemas.microsoft.com/office/drawing/2014/main" id="{37FB714E-2133-472A-B2DF-6304DF6304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38200" y="532738"/>
            <a:ext cx="9191142" cy="5928286"/>
          </a:xfrm>
          <a:prstGeom prst="rect">
            <a:avLst/>
          </a:prstGeom>
        </p:spPr>
      </p:pic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5B1ADB81-C6D6-46F8-94A5-D6E353C2A110}"/>
              </a:ext>
            </a:extLst>
          </p:cNvPr>
          <p:cNvSpPr/>
          <p:nvPr/>
        </p:nvSpPr>
        <p:spPr>
          <a:xfrm>
            <a:off x="1438200" y="2050742"/>
            <a:ext cx="9191142" cy="781234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712523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30B57F4-DBAE-41C6-8E0E-772885FC61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3467" y="776748"/>
            <a:ext cx="10905066" cy="199017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E8AF91D-5859-45C7-9477-7E834D1EBE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422" y="3295835"/>
            <a:ext cx="10935155" cy="2691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261465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ext, letter&#10;&#10;Description automatically generated">
            <a:extLst>
              <a:ext uri="{FF2B5EF4-FFF2-40B4-BE49-F238E27FC236}">
                <a16:creationId xmlns:a16="http://schemas.microsoft.com/office/drawing/2014/main" id="{67CFBA9F-E611-4B95-B92F-87CC0959FD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0779" y="1805799"/>
            <a:ext cx="6716272" cy="184697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1DE6098-3525-42E2-AE99-0213DFD0C9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86947" y="1623909"/>
            <a:ext cx="4172712" cy="2910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301870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8D37E06-0E35-42E0-B7AD-AD435CDCBB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74368" y="297528"/>
            <a:ext cx="5096152" cy="68240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B5522F1-CD5D-4C3C-9197-0897EE44C7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74368" y="1121385"/>
            <a:ext cx="2221057" cy="291537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7066C80-9EB7-4D56-BFE1-93892FC57B3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01653" y="1098218"/>
            <a:ext cx="2624206" cy="290043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339C8ED-FDDF-4DC7-A994-91B6137111C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63714" y="1098218"/>
            <a:ext cx="2624206" cy="326310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042EFBA-BA3F-4826-87E2-1EF5C362185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63068" y="4425712"/>
            <a:ext cx="6465861" cy="2134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708145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7B0839D7-06C8-4E9C-A617-05ED373B0D67}"/>
              </a:ext>
            </a:extLst>
          </p:cNvPr>
          <p:cNvSpPr/>
          <p:nvPr/>
        </p:nvSpPr>
        <p:spPr>
          <a:xfrm>
            <a:off x="196787" y="157578"/>
            <a:ext cx="11798424" cy="65428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8D37E06-0E35-42E0-B7AD-AD435CDCBB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74368" y="297528"/>
            <a:ext cx="5096152" cy="68240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B5522F1-CD5D-4C3C-9197-0897EE44C7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74368" y="1121385"/>
            <a:ext cx="2221057" cy="291537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7066C80-9EB7-4D56-BFE1-93892FC57B3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01653" y="1098218"/>
            <a:ext cx="2624206" cy="290043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339C8ED-FDDF-4DC7-A994-91B6137111C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63714" y="1098218"/>
            <a:ext cx="2624206" cy="326310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042EFBA-BA3F-4826-87E2-1EF5C362185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63068" y="4425712"/>
            <a:ext cx="6465861" cy="213476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3122C677-2AE7-4C83-80EB-3E75A61652D4}"/>
              </a:ext>
            </a:extLst>
          </p:cNvPr>
          <p:cNvSpPr txBox="1"/>
          <p:nvPr/>
        </p:nvSpPr>
        <p:spPr>
          <a:xfrm>
            <a:off x="2101464" y="930260"/>
            <a:ext cx="7777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FF0000"/>
                </a:solidFill>
              </a:rPr>
              <a:t>b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44728DE-28EA-4597-90A5-C9E8C05195CE}"/>
              </a:ext>
            </a:extLst>
          </p:cNvPr>
          <p:cNvSpPr txBox="1"/>
          <p:nvPr/>
        </p:nvSpPr>
        <p:spPr>
          <a:xfrm>
            <a:off x="4952688" y="930260"/>
            <a:ext cx="7777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FF0000"/>
                </a:solidFill>
              </a:rPr>
              <a:t>c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1DB2772-7203-4B92-AF7F-BF7418DB8580}"/>
              </a:ext>
            </a:extLst>
          </p:cNvPr>
          <p:cNvSpPr txBox="1"/>
          <p:nvPr/>
        </p:nvSpPr>
        <p:spPr>
          <a:xfrm>
            <a:off x="7840625" y="859775"/>
            <a:ext cx="7777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FF0000"/>
                </a:solidFill>
              </a:rPr>
              <a:t>a</a:t>
            </a:r>
          </a:p>
        </p:txBody>
      </p:sp>
    </p:spTree>
    <p:extLst>
      <p:ext uri="{BB962C8B-B14F-4D97-AF65-F5344CB8AC3E}">
        <p14:creationId xmlns:p14="http://schemas.microsoft.com/office/powerpoint/2010/main" val="21130446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/>
      <p:bldP spid="13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961C7229-6D54-4A19-A2CC-BBC967721F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7537" y="357810"/>
            <a:ext cx="9429076" cy="79988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8A5C355-8BE9-4D60-80D8-432E570487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9765" y="1594134"/>
            <a:ext cx="2565807" cy="3367892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98CD5E9F-0FD6-4A41-A14A-8A551C882DC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63795" y="1594134"/>
            <a:ext cx="3031532" cy="3350642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899A18D9-98BA-4BBE-A00F-F5D6C68A248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50145" y="1594134"/>
            <a:ext cx="3031532" cy="37696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359103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164381E2-5E1A-4509-B1B9-6FAD47565C45}"/>
              </a:ext>
            </a:extLst>
          </p:cNvPr>
          <p:cNvSpPr/>
          <p:nvPr/>
        </p:nvSpPr>
        <p:spPr>
          <a:xfrm>
            <a:off x="196787" y="157578"/>
            <a:ext cx="11798424" cy="65428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AA003D3-3318-462F-B0E2-55DA6F28A5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1543" y="425713"/>
            <a:ext cx="9005919" cy="76398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91360CE-79D2-4F60-A778-0F107023AF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9765" y="1594134"/>
            <a:ext cx="2565807" cy="336789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3B4384D-D6E3-4D92-BEE1-7AA1E4479FB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63795" y="1594134"/>
            <a:ext cx="3031532" cy="335064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009659C-5DF8-4C95-A492-26398C47E48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50145" y="1594134"/>
            <a:ext cx="3031532" cy="3769602"/>
          </a:xfrm>
          <a:prstGeom prst="rect">
            <a:avLst/>
          </a:prstGeom>
        </p:spPr>
      </p:pic>
      <p:sp>
        <p:nvSpPr>
          <p:cNvPr id="2" name="Oval 1">
            <a:extLst>
              <a:ext uri="{FF2B5EF4-FFF2-40B4-BE49-F238E27FC236}">
                <a16:creationId xmlns:a16="http://schemas.microsoft.com/office/drawing/2014/main" id="{7F5659F2-C062-4274-8A58-0AAC0551BF35}"/>
              </a:ext>
            </a:extLst>
          </p:cNvPr>
          <p:cNvSpPr/>
          <p:nvPr/>
        </p:nvSpPr>
        <p:spPr>
          <a:xfrm>
            <a:off x="2172883" y="2876788"/>
            <a:ext cx="417251" cy="372862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F4B322A1-68AF-4A1B-9095-C029ED738920}"/>
              </a:ext>
            </a:extLst>
          </p:cNvPr>
          <p:cNvSpPr/>
          <p:nvPr/>
        </p:nvSpPr>
        <p:spPr>
          <a:xfrm>
            <a:off x="1964257" y="3919407"/>
            <a:ext cx="625877" cy="372862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149702AF-D1B0-400E-A255-E7A2407D1935}"/>
              </a:ext>
            </a:extLst>
          </p:cNvPr>
          <p:cNvSpPr/>
          <p:nvPr/>
        </p:nvSpPr>
        <p:spPr>
          <a:xfrm>
            <a:off x="4852939" y="2789823"/>
            <a:ext cx="970812" cy="459827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20AF8409-DC68-47B1-BADD-16B9B38C04C1}"/>
              </a:ext>
            </a:extLst>
          </p:cNvPr>
          <p:cNvSpPr/>
          <p:nvPr/>
        </p:nvSpPr>
        <p:spPr>
          <a:xfrm rot="20972273">
            <a:off x="5511898" y="3139276"/>
            <a:ext cx="1084198" cy="433538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459065C8-2264-4230-9D81-76C051CF94CE}"/>
              </a:ext>
            </a:extLst>
          </p:cNvPr>
          <p:cNvSpPr/>
          <p:nvPr/>
        </p:nvSpPr>
        <p:spPr>
          <a:xfrm>
            <a:off x="9728804" y="2683290"/>
            <a:ext cx="737968" cy="379929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7D08A2D3-CDF8-4AAA-B451-B90090AA6C29}"/>
              </a:ext>
            </a:extLst>
          </p:cNvPr>
          <p:cNvSpPr/>
          <p:nvPr/>
        </p:nvSpPr>
        <p:spPr>
          <a:xfrm>
            <a:off x="8757991" y="3750852"/>
            <a:ext cx="1629889" cy="379929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" name="Connector: Elbow 13">
            <a:extLst>
              <a:ext uri="{FF2B5EF4-FFF2-40B4-BE49-F238E27FC236}">
                <a16:creationId xmlns:a16="http://schemas.microsoft.com/office/drawing/2014/main" id="{B808E7DA-6747-4ABC-8B5F-DF561A548FC1}"/>
              </a:ext>
            </a:extLst>
          </p:cNvPr>
          <p:cNvCxnSpPr>
            <a:cxnSpLocks/>
          </p:cNvCxnSpPr>
          <p:nvPr/>
        </p:nvCxnSpPr>
        <p:spPr>
          <a:xfrm rot="5400000">
            <a:off x="678237" y="3459182"/>
            <a:ext cx="1910510" cy="1491447"/>
          </a:xfrm>
          <a:prstGeom prst="bentConnector3">
            <a:avLst>
              <a:gd name="adj1" fmla="val 20726"/>
            </a:avLst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F698E556-1E73-4E79-B742-D6A5BCFEDF09}"/>
              </a:ext>
            </a:extLst>
          </p:cNvPr>
          <p:cNvCxnSpPr>
            <a:cxnSpLocks/>
          </p:cNvCxnSpPr>
          <p:nvPr/>
        </p:nvCxnSpPr>
        <p:spPr>
          <a:xfrm>
            <a:off x="2290438" y="4292269"/>
            <a:ext cx="307247" cy="88685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6AE04C7F-48F7-4EE2-8F57-B12F8BD1F2B3}"/>
              </a:ext>
            </a:extLst>
          </p:cNvPr>
          <p:cNvSpPr txBox="1"/>
          <p:nvPr/>
        </p:nvSpPr>
        <p:spPr>
          <a:xfrm>
            <a:off x="323627" y="5179119"/>
            <a:ext cx="1595835" cy="646331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ja-JP" altLang="en-US" b="1" dirty="0">
                <a:solidFill>
                  <a:srgbClr val="FF0000"/>
                </a:solidFill>
              </a:rPr>
              <a:t>かいぎしつのばんごう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34923993-10B0-4092-9E8C-782F6C6CFA50}"/>
              </a:ext>
            </a:extLst>
          </p:cNvPr>
          <p:cNvSpPr txBox="1"/>
          <p:nvPr/>
        </p:nvSpPr>
        <p:spPr>
          <a:xfrm>
            <a:off x="2090691" y="5179119"/>
            <a:ext cx="1895382" cy="92333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ja-JP" altLang="en-US" b="1" dirty="0">
                <a:solidFill>
                  <a:srgbClr val="FF0000"/>
                </a:solidFill>
              </a:rPr>
              <a:t>白井さんが</a:t>
            </a:r>
            <a:endParaRPr lang="en-US" altLang="ja-JP" b="1" dirty="0">
              <a:solidFill>
                <a:srgbClr val="FF0000"/>
              </a:solidFill>
            </a:endParaRPr>
          </a:p>
          <a:p>
            <a:pPr algn="ctr"/>
            <a:r>
              <a:rPr lang="ja-JP" altLang="en-US" b="1" dirty="0">
                <a:solidFill>
                  <a:srgbClr val="FF0000"/>
                </a:solidFill>
              </a:rPr>
              <a:t>このメモを</a:t>
            </a:r>
            <a:endParaRPr lang="en-US" altLang="ja-JP" b="1" dirty="0">
              <a:solidFill>
                <a:srgbClr val="FF0000"/>
              </a:solidFill>
            </a:endParaRPr>
          </a:p>
          <a:p>
            <a:pPr algn="ctr"/>
            <a:r>
              <a:rPr lang="ja-JP" altLang="en-US" b="1" dirty="0">
                <a:solidFill>
                  <a:srgbClr val="FF0000"/>
                </a:solidFill>
              </a:rPr>
              <a:t>かいたじかん</a:t>
            </a:r>
            <a:endParaRPr lang="en-US" b="1" dirty="0">
              <a:solidFill>
                <a:srgbClr val="FF0000"/>
              </a:solidFill>
            </a:endParaRPr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2C0D65C4-BD2C-429E-8062-C3A1D0BEB13A}"/>
              </a:ext>
            </a:extLst>
          </p:cNvPr>
          <p:cNvCxnSpPr>
            <a:cxnSpLocks/>
          </p:cNvCxnSpPr>
          <p:nvPr/>
        </p:nvCxnSpPr>
        <p:spPr>
          <a:xfrm>
            <a:off x="4946892" y="3139652"/>
            <a:ext cx="41921" cy="203946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3AB41E19-B31C-49BA-96EC-B824EB155CFC}"/>
              </a:ext>
            </a:extLst>
          </p:cNvPr>
          <p:cNvCxnSpPr>
            <a:cxnSpLocks/>
            <a:endCxn id="44" idx="0"/>
          </p:cNvCxnSpPr>
          <p:nvPr/>
        </p:nvCxnSpPr>
        <p:spPr>
          <a:xfrm>
            <a:off x="6221109" y="3543873"/>
            <a:ext cx="439338" cy="1618795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9783596B-5E74-430D-A349-6806C0D46EC8}"/>
              </a:ext>
            </a:extLst>
          </p:cNvPr>
          <p:cNvCxnSpPr>
            <a:cxnSpLocks/>
          </p:cNvCxnSpPr>
          <p:nvPr/>
        </p:nvCxnSpPr>
        <p:spPr>
          <a:xfrm flipH="1">
            <a:off x="8903008" y="4130781"/>
            <a:ext cx="464429" cy="1329656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Connector: Elbow 36">
            <a:extLst>
              <a:ext uri="{FF2B5EF4-FFF2-40B4-BE49-F238E27FC236}">
                <a16:creationId xmlns:a16="http://schemas.microsoft.com/office/drawing/2014/main" id="{735E2A1A-5E06-4DEF-9B30-3A7DA7FADCF9}"/>
              </a:ext>
            </a:extLst>
          </p:cNvPr>
          <p:cNvCxnSpPr>
            <a:cxnSpLocks/>
          </p:cNvCxnSpPr>
          <p:nvPr/>
        </p:nvCxnSpPr>
        <p:spPr>
          <a:xfrm rot="16200000" flipH="1">
            <a:off x="9619688" y="3609202"/>
            <a:ext cx="2376132" cy="1284163"/>
          </a:xfrm>
          <a:prstGeom prst="bentConnector3">
            <a:avLst>
              <a:gd name="adj1" fmla="val 16748"/>
            </a:avLst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Box 41">
            <a:extLst>
              <a:ext uri="{FF2B5EF4-FFF2-40B4-BE49-F238E27FC236}">
                <a16:creationId xmlns:a16="http://schemas.microsoft.com/office/drawing/2014/main" id="{2645603F-66D2-41C5-BB85-3504A5C66B47}"/>
              </a:ext>
            </a:extLst>
          </p:cNvPr>
          <p:cNvSpPr txBox="1"/>
          <p:nvPr/>
        </p:nvSpPr>
        <p:spPr>
          <a:xfrm>
            <a:off x="4360015" y="5179119"/>
            <a:ext cx="1244946" cy="646331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ja-JP" altLang="en-US" b="1" dirty="0">
                <a:solidFill>
                  <a:srgbClr val="FF0000"/>
                </a:solidFill>
              </a:rPr>
              <a:t>きげんのじかん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3FAB9D22-062A-4B3B-92A4-F1E014F21AD0}"/>
              </a:ext>
            </a:extLst>
          </p:cNvPr>
          <p:cNvSpPr txBox="1"/>
          <p:nvPr/>
        </p:nvSpPr>
        <p:spPr>
          <a:xfrm>
            <a:off x="5862529" y="5162668"/>
            <a:ext cx="1595835" cy="36933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ja-JP" altLang="en-US" b="1" dirty="0">
                <a:solidFill>
                  <a:srgbClr val="FF0000"/>
                </a:solidFill>
              </a:rPr>
              <a:t>コピーのかず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1CB93374-6B67-4E34-8CEC-0AF24A9DC846}"/>
              </a:ext>
            </a:extLst>
          </p:cNvPr>
          <p:cNvSpPr txBox="1"/>
          <p:nvPr/>
        </p:nvSpPr>
        <p:spPr>
          <a:xfrm>
            <a:off x="9983924" y="5456118"/>
            <a:ext cx="1895382" cy="646331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ja-JP" altLang="en-US" b="1" dirty="0">
                <a:solidFill>
                  <a:srgbClr val="FF0000"/>
                </a:solidFill>
              </a:rPr>
              <a:t>でんわがあったじかん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F3F265B4-DE40-41F0-A0AA-A8109F90DF8F}"/>
              </a:ext>
            </a:extLst>
          </p:cNvPr>
          <p:cNvSpPr txBox="1"/>
          <p:nvPr/>
        </p:nvSpPr>
        <p:spPr>
          <a:xfrm>
            <a:off x="7799090" y="5451133"/>
            <a:ext cx="2046379" cy="646331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ja-JP" altLang="en-US" b="1" dirty="0">
                <a:solidFill>
                  <a:srgbClr val="FF0000"/>
                </a:solidFill>
              </a:rPr>
              <a:t>山中さんの</a:t>
            </a:r>
            <a:endParaRPr lang="en-US" altLang="ja-JP" b="1" dirty="0">
              <a:solidFill>
                <a:srgbClr val="FF0000"/>
              </a:solidFill>
            </a:endParaRPr>
          </a:p>
          <a:p>
            <a:pPr algn="ctr"/>
            <a:r>
              <a:rPr lang="ja-JP" altLang="en-US" b="1" dirty="0">
                <a:solidFill>
                  <a:srgbClr val="FF0000"/>
                </a:solidFill>
              </a:rPr>
              <a:t>でんわばんごう</a:t>
            </a:r>
            <a:endParaRPr 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69622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8" grpId="0" animBg="1"/>
      <p:bldP spid="9" grpId="0" animBg="1"/>
      <p:bldP spid="10" grpId="0" animBg="1"/>
      <p:bldP spid="11" grpId="0" animBg="1"/>
      <p:bldP spid="12" grpId="0" animBg="1"/>
      <p:bldP spid="26" grpId="0" animBg="1"/>
      <p:bldP spid="28" grpId="0" animBg="1"/>
      <p:bldP spid="42" grpId="0" animBg="1"/>
      <p:bldP spid="44" grpId="0" animBg="1"/>
      <p:bldP spid="46" grpId="0" animBg="1"/>
      <p:bldP spid="48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imeline&#10;&#10;Description automatically generated">
            <a:extLst>
              <a:ext uri="{FF2B5EF4-FFF2-40B4-BE49-F238E27FC236}">
                <a16:creationId xmlns:a16="http://schemas.microsoft.com/office/drawing/2014/main" id="{37FB714E-2133-472A-B2DF-6304DF6304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583" y="190832"/>
            <a:ext cx="9339074" cy="6023702"/>
          </a:xfrm>
          <a:prstGeom prst="rect">
            <a:avLst/>
          </a:prstGeom>
        </p:spPr>
      </p:pic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5B1ADB81-C6D6-46F8-94A5-D6E353C2A110}"/>
              </a:ext>
            </a:extLst>
          </p:cNvPr>
          <p:cNvSpPr/>
          <p:nvPr/>
        </p:nvSpPr>
        <p:spPr>
          <a:xfrm>
            <a:off x="1075583" y="2542024"/>
            <a:ext cx="9339074" cy="781234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497496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ext&#10;&#10;Description automatically generated">
            <a:extLst>
              <a:ext uri="{FF2B5EF4-FFF2-40B4-BE49-F238E27FC236}">
                <a16:creationId xmlns:a16="http://schemas.microsoft.com/office/drawing/2014/main" id="{03A5F77B-49DD-40BA-A359-457EB7AC6F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126" y="496065"/>
            <a:ext cx="10905066" cy="2017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445793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D18A954-343D-41C2-B06E-2876981DF91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7254" y="281828"/>
            <a:ext cx="2078256" cy="69160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AE7AA3E-2248-45A4-AF6B-26FE82410B1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3467" y="1056817"/>
            <a:ext cx="1246142" cy="38960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BD3DD08-A7DA-4CC5-B78A-ADE064BAEB1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79190" y="474684"/>
            <a:ext cx="4543425" cy="178102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D0BD807-E450-478B-B9F0-C8083972A08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89451" y="2550830"/>
            <a:ext cx="6515295" cy="387306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A97F69A-9CC4-4043-8973-CDCFB531D42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50657" y="2550830"/>
            <a:ext cx="4152630" cy="2105242"/>
          </a:xfrm>
          <a:prstGeom prst="rect">
            <a:avLst/>
          </a:prstGeom>
        </p:spPr>
      </p:pic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716CAC36-D4EB-4B4B-B97B-C4F871E63396}"/>
              </a:ext>
            </a:extLst>
          </p:cNvPr>
          <p:cNvSpPr/>
          <p:nvPr/>
        </p:nvSpPr>
        <p:spPr>
          <a:xfrm>
            <a:off x="487254" y="2467449"/>
            <a:ext cx="4316033" cy="847724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X_[10-21]_kotoba1">
            <a:hlinkClick r:id="" action="ppaction://media"/>
            <a:extLst>
              <a:ext uri="{FF2B5EF4-FFF2-40B4-BE49-F238E27FC236}">
                <a16:creationId xmlns:a16="http://schemas.microsoft.com/office/drawing/2014/main" id="{65B59450-EC80-403A-BD4A-BD501904B9E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5110030" y="2550830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90534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8319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EDD557A-4AD8-492E-BB1B-3DA59A0520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1432" y="353645"/>
            <a:ext cx="2078256" cy="691608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0FB3B02-67FF-446D-9494-FAACE2C06F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7489" y="1045253"/>
            <a:ext cx="1246142" cy="38960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7928051-86E8-438D-A4B5-0A526AC293A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14703" y="2221131"/>
            <a:ext cx="6162593" cy="241573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234D725-8346-4DF6-BBD1-A463C3F04C18}"/>
              </a:ext>
            </a:extLst>
          </p:cNvPr>
          <p:cNvSpPr txBox="1"/>
          <p:nvPr/>
        </p:nvSpPr>
        <p:spPr>
          <a:xfrm>
            <a:off x="3275861" y="2967334"/>
            <a:ext cx="9499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m-KH" b="1" dirty="0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</a:rPr>
              <a:t>ឲ្យខ្ចី</a:t>
            </a:r>
            <a:endParaRPr lang="en-US" b="1" dirty="0">
              <a:solidFill>
                <a:srgbClr val="FF0000"/>
              </a:solidFill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C47D231-9386-4D19-B38C-C4C3B0190F61}"/>
              </a:ext>
            </a:extLst>
          </p:cNvPr>
          <p:cNvSpPr txBox="1"/>
          <p:nvPr/>
        </p:nvSpPr>
        <p:spPr>
          <a:xfrm>
            <a:off x="8124548" y="2967334"/>
            <a:ext cx="9499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m-KH" b="1" dirty="0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</a:rPr>
              <a:t>សុំខ្ចី</a:t>
            </a:r>
            <a:endParaRPr lang="en-US" b="1" dirty="0">
              <a:solidFill>
                <a:srgbClr val="FF0000"/>
              </a:solidFill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082021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9214107-F6DC-4CEE-A2A4-375773EB1F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1432" y="353645"/>
            <a:ext cx="2078256" cy="691608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C0F2FF14-770B-4D62-B144-2B8229114D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7489" y="1045253"/>
            <a:ext cx="1246142" cy="38960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9EB5119-CDF1-41CF-848E-A858A7572B1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26655" y="1434862"/>
            <a:ext cx="7461229" cy="443537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0CA4D42-DB9A-42B2-AB6E-653F52486CDB}"/>
              </a:ext>
            </a:extLst>
          </p:cNvPr>
          <p:cNvSpPr txBox="1"/>
          <p:nvPr/>
        </p:nvSpPr>
        <p:spPr>
          <a:xfrm>
            <a:off x="9562279" y="2119206"/>
            <a:ext cx="118773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m-KH" b="1" i="0" dirty="0">
                <a:solidFill>
                  <a:srgbClr val="FF0000"/>
                </a:solidFill>
                <a:effectLst/>
                <a:latin typeface="Khmer OS" panose="02000500000000020004" pitchFamily="2" charset="0"/>
                <a:cs typeface="Khmer OS" panose="02000500000000020004" pitchFamily="2" charset="0"/>
              </a:rPr>
              <a:t>កន្រ្តៃ</a:t>
            </a:r>
            <a:endParaRPr lang="en-US" b="1" dirty="0">
              <a:solidFill>
                <a:srgbClr val="FF0000"/>
              </a:solidFill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49DCFB3-128E-49C2-B88A-A3ABB031EA4D}"/>
              </a:ext>
            </a:extLst>
          </p:cNvPr>
          <p:cNvSpPr txBox="1"/>
          <p:nvPr/>
        </p:nvSpPr>
        <p:spPr>
          <a:xfrm>
            <a:off x="9583899" y="2683342"/>
            <a:ext cx="137981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m-KH" b="1" i="0" dirty="0">
                <a:solidFill>
                  <a:srgbClr val="FF0000"/>
                </a:solidFill>
                <a:effectLst/>
                <a:latin typeface="Khmer OS" panose="02000500000000020004" pitchFamily="2" charset="0"/>
                <a:cs typeface="Khmer OS" panose="02000500000000020004" pitchFamily="2" charset="0"/>
              </a:rPr>
              <a:t>កូនកាំបិត</a:t>
            </a:r>
            <a:endParaRPr lang="en-US" b="1" dirty="0">
              <a:solidFill>
                <a:srgbClr val="FF0000"/>
              </a:solidFill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31475F2-FA4B-4A52-A488-F4B7530C945B}"/>
              </a:ext>
            </a:extLst>
          </p:cNvPr>
          <p:cNvSpPr txBox="1"/>
          <p:nvPr/>
        </p:nvSpPr>
        <p:spPr>
          <a:xfrm>
            <a:off x="9587884" y="3670193"/>
            <a:ext cx="105837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m-KH" b="1" i="0" dirty="0">
                <a:solidFill>
                  <a:srgbClr val="FF0000"/>
                </a:solidFill>
                <a:effectLst/>
                <a:latin typeface="Khmer OS" panose="02000500000000020004" pitchFamily="2" charset="0"/>
                <a:cs typeface="Khmer OS" panose="02000500000000020004" pitchFamily="2" charset="0"/>
              </a:rPr>
              <a:t>ជ័រកាវ</a:t>
            </a:r>
            <a:endParaRPr lang="en-US" b="1" dirty="0">
              <a:solidFill>
                <a:srgbClr val="FF0000"/>
              </a:solidFill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CC5E9BB-0612-4328-86D5-81AD6462DA55}"/>
              </a:ext>
            </a:extLst>
          </p:cNvPr>
          <p:cNvSpPr txBox="1"/>
          <p:nvPr/>
        </p:nvSpPr>
        <p:spPr>
          <a:xfrm>
            <a:off x="9598131" y="4164055"/>
            <a:ext cx="124987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m-KH" b="1" i="0" dirty="0">
                <a:solidFill>
                  <a:srgbClr val="FF0000"/>
                </a:solidFill>
                <a:effectLst/>
                <a:latin typeface="Khmer OS" panose="02000500000000020004" pitchFamily="2" charset="0"/>
                <a:cs typeface="Khmer OS" panose="02000500000000020004" pitchFamily="2" charset="0"/>
              </a:rPr>
              <a:t>ប្រដាប់កិប</a:t>
            </a:r>
            <a:endParaRPr lang="en-US" b="1" dirty="0">
              <a:solidFill>
                <a:srgbClr val="FF0000"/>
              </a:solidFill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803F743-A59B-469F-BA73-F069767A260F}"/>
              </a:ext>
            </a:extLst>
          </p:cNvPr>
          <p:cNvSpPr txBox="1"/>
          <p:nvPr/>
        </p:nvSpPr>
        <p:spPr>
          <a:xfrm>
            <a:off x="8665104" y="5560322"/>
            <a:ext cx="7984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m-KH" b="1" i="0" dirty="0">
                <a:solidFill>
                  <a:srgbClr val="FF0000"/>
                </a:solidFill>
                <a:effectLst/>
                <a:latin typeface="Khmer OS" panose="02000500000000020004" pitchFamily="2" charset="0"/>
                <a:cs typeface="Khmer OS" panose="02000500000000020004" pitchFamily="2" charset="0"/>
              </a:rPr>
              <a:t>ខ្មៅដៃ</a:t>
            </a:r>
            <a:endParaRPr lang="en-US" b="1" dirty="0">
              <a:solidFill>
                <a:srgbClr val="FF0000"/>
              </a:solidFill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85EF278-1302-4421-BEFB-DC99D20F5A23}"/>
              </a:ext>
            </a:extLst>
          </p:cNvPr>
          <p:cNvSpPr txBox="1"/>
          <p:nvPr/>
        </p:nvSpPr>
        <p:spPr>
          <a:xfrm>
            <a:off x="6275206" y="5989068"/>
            <a:ext cx="67601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m-KH" b="1" i="0" dirty="0">
                <a:solidFill>
                  <a:srgbClr val="FF0000"/>
                </a:solidFill>
                <a:effectLst/>
                <a:latin typeface="Khmer OS" panose="02000500000000020004" pitchFamily="2" charset="0"/>
                <a:cs typeface="Khmer OS" panose="02000500000000020004" pitchFamily="2" charset="0"/>
              </a:rPr>
              <a:t>ប៊ិក</a:t>
            </a:r>
            <a:endParaRPr lang="en-US" b="1" dirty="0">
              <a:solidFill>
                <a:srgbClr val="FF0000"/>
              </a:solidFill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F08B77B-4354-4DAD-85BE-2A5D217D345B}"/>
              </a:ext>
            </a:extLst>
          </p:cNvPr>
          <p:cNvSpPr txBox="1"/>
          <p:nvPr/>
        </p:nvSpPr>
        <p:spPr>
          <a:xfrm>
            <a:off x="1562470" y="4933310"/>
            <a:ext cx="188206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m-KH" b="1" i="0" dirty="0">
                <a:solidFill>
                  <a:srgbClr val="FF0000"/>
                </a:solidFill>
                <a:effectLst/>
                <a:latin typeface="Khmer OS" panose="02000500000000020004" pitchFamily="2" charset="0"/>
                <a:cs typeface="Khmer OS" panose="02000500000000020004" pitchFamily="2" charset="0"/>
              </a:rPr>
              <a:t>ម៉ាស៊ីនគិតលេខ</a:t>
            </a:r>
            <a:endParaRPr lang="en-US" b="1" dirty="0">
              <a:solidFill>
                <a:srgbClr val="FF0000"/>
              </a:solidFill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FF7B184-7A60-42BB-AECB-92945016610B}"/>
              </a:ext>
            </a:extLst>
          </p:cNvPr>
          <p:cNvSpPr txBox="1"/>
          <p:nvPr/>
        </p:nvSpPr>
        <p:spPr>
          <a:xfrm>
            <a:off x="1485889" y="3854859"/>
            <a:ext cx="203522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m-KH" b="1" i="0" dirty="0">
                <a:solidFill>
                  <a:srgbClr val="FF0000"/>
                </a:solidFill>
                <a:effectLst/>
                <a:latin typeface="Khmer OS" panose="02000500000000020004" pitchFamily="2" charset="0"/>
                <a:cs typeface="Khmer OS" panose="02000500000000020004" pitchFamily="2" charset="0"/>
              </a:rPr>
              <a:t>ឆ្នាំងសាកទូរស័ព្ទ</a:t>
            </a:r>
            <a:endParaRPr lang="en-US" b="1" dirty="0">
              <a:solidFill>
                <a:srgbClr val="FF0000"/>
              </a:solidFill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BF07CA05-1650-49D9-82F0-A3C5B2476CDB}"/>
              </a:ext>
            </a:extLst>
          </p:cNvPr>
          <p:cNvSpPr txBox="1"/>
          <p:nvPr/>
        </p:nvSpPr>
        <p:spPr>
          <a:xfrm>
            <a:off x="1754135" y="2409481"/>
            <a:ext cx="197084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m-KH" b="1" i="0" dirty="0">
                <a:solidFill>
                  <a:srgbClr val="FF0000"/>
                </a:solidFill>
                <a:effectLst/>
                <a:latin typeface="Khmer OS" panose="02000500000000020004" pitchFamily="2" charset="0"/>
                <a:cs typeface="Khmer OS" panose="02000500000000020004" pitchFamily="2" charset="0"/>
              </a:rPr>
              <a:t>ក្រដាស់កត់ចំណាំ</a:t>
            </a:r>
            <a:endParaRPr lang="en-US" b="1" dirty="0">
              <a:solidFill>
                <a:srgbClr val="FF0000"/>
              </a:solidFill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121759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D18A954-343D-41C2-B06E-2876981DF91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5034" y="474684"/>
            <a:ext cx="2078256" cy="69160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AE7AA3E-2248-45A4-AF6B-26FE82410B1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0672" y="1327875"/>
            <a:ext cx="1246142" cy="38960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BD3DD08-A7DA-4CC5-B78A-ADE064BAEB1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79190" y="474684"/>
            <a:ext cx="4543425" cy="178102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D0BD807-E450-478B-B9F0-C8083972A08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89451" y="2550830"/>
            <a:ext cx="6515295" cy="387306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A97F69A-9CC4-4043-8973-CDCFB531D42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50657" y="2550830"/>
            <a:ext cx="4152630" cy="2105242"/>
          </a:xfrm>
          <a:prstGeom prst="rect">
            <a:avLst/>
          </a:prstGeom>
        </p:spPr>
      </p:pic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716CAC36-D4EB-4B4B-B97B-C4F871E63396}"/>
              </a:ext>
            </a:extLst>
          </p:cNvPr>
          <p:cNvSpPr/>
          <p:nvPr/>
        </p:nvSpPr>
        <p:spPr>
          <a:xfrm>
            <a:off x="487254" y="3222593"/>
            <a:ext cx="3747395" cy="772357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X_[10-21]_kotoba1">
            <a:hlinkClick r:id="" action="ppaction://media"/>
            <a:extLst>
              <a:ext uri="{FF2B5EF4-FFF2-40B4-BE49-F238E27FC236}">
                <a16:creationId xmlns:a16="http://schemas.microsoft.com/office/drawing/2014/main" id="{65B59450-EC80-403A-BD4A-BD501904B9E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803287" y="3359769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80322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8319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D18A954-343D-41C2-B06E-2876981DF91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1858" y="205714"/>
            <a:ext cx="2078256" cy="69160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AE7AA3E-2248-45A4-AF6B-26FE82410B1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1545" y="917765"/>
            <a:ext cx="1246142" cy="38960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BD3DD08-A7DA-4CC5-B78A-ADE064BAEB1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79190" y="474684"/>
            <a:ext cx="4543425" cy="178102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D0BD807-E450-478B-B9F0-C8083972A08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89451" y="2550830"/>
            <a:ext cx="6515295" cy="387306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143F804-871A-4F39-A139-5FD03C0FD81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4582" y="1556680"/>
            <a:ext cx="4543425" cy="743133"/>
          </a:xfrm>
          <a:prstGeom prst="rect">
            <a:avLst/>
          </a:prstGeom>
        </p:spPr>
      </p:pic>
      <p:pic>
        <p:nvPicPr>
          <p:cNvPr id="6" name="X_[10-22]_kotoba2">
            <a:hlinkClick r:id="" action="ppaction://media"/>
            <a:extLst>
              <a:ext uri="{FF2B5EF4-FFF2-40B4-BE49-F238E27FC236}">
                <a16:creationId xmlns:a16="http://schemas.microsoft.com/office/drawing/2014/main" id="{76D0A954-A7BD-4F6A-82EB-FF9B7554660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226557" y="919119"/>
            <a:ext cx="487363" cy="487363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8505CF61-CEAB-4074-8D78-69E15B38B982}"/>
              </a:ext>
            </a:extLst>
          </p:cNvPr>
          <p:cNvSpPr txBox="1"/>
          <p:nvPr/>
        </p:nvSpPr>
        <p:spPr>
          <a:xfrm>
            <a:off x="951545" y="2647972"/>
            <a:ext cx="1498569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1.(         )</a:t>
            </a:r>
          </a:p>
          <a:p>
            <a:endParaRPr lang="en-US" sz="2000" dirty="0"/>
          </a:p>
          <a:p>
            <a:r>
              <a:rPr lang="en-US" sz="2000" dirty="0"/>
              <a:t>2.(         )</a:t>
            </a:r>
          </a:p>
          <a:p>
            <a:endParaRPr lang="en-US" sz="2000" dirty="0"/>
          </a:p>
          <a:p>
            <a:r>
              <a:rPr lang="en-US" sz="2000" dirty="0"/>
              <a:t>3.(         )</a:t>
            </a:r>
          </a:p>
          <a:p>
            <a:endParaRPr lang="en-US" sz="2000" dirty="0"/>
          </a:p>
          <a:p>
            <a:r>
              <a:rPr lang="en-US" sz="2000" dirty="0"/>
              <a:t>4.(         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188D46C-DDCE-41E1-9EC1-B802BD1273AD}"/>
              </a:ext>
            </a:extLst>
          </p:cNvPr>
          <p:cNvSpPr txBox="1"/>
          <p:nvPr/>
        </p:nvSpPr>
        <p:spPr>
          <a:xfrm>
            <a:off x="2450114" y="2647972"/>
            <a:ext cx="2263806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5.(         )</a:t>
            </a:r>
          </a:p>
          <a:p>
            <a:endParaRPr lang="en-US" sz="2000" dirty="0"/>
          </a:p>
          <a:p>
            <a:r>
              <a:rPr lang="en-US" sz="2000" dirty="0"/>
              <a:t>6.(         )/(         )</a:t>
            </a:r>
          </a:p>
          <a:p>
            <a:endParaRPr lang="en-US" sz="2000" dirty="0"/>
          </a:p>
          <a:p>
            <a:r>
              <a:rPr lang="en-US" sz="2000" dirty="0"/>
              <a:t>7.(         ) /(         )</a:t>
            </a:r>
          </a:p>
        </p:txBody>
      </p:sp>
      <p:sp>
        <p:nvSpPr>
          <p:cNvPr id="19" name="Rectangle: Rounded Corners 11">
            <a:extLst>
              <a:ext uri="{FF2B5EF4-FFF2-40B4-BE49-F238E27FC236}">
                <a16:creationId xmlns:a16="http://schemas.microsoft.com/office/drawing/2014/main" id="{CD73D787-B1B4-4EE1-AAEC-02DB595F2C0B}"/>
              </a:ext>
            </a:extLst>
          </p:cNvPr>
          <p:cNvSpPr/>
          <p:nvPr/>
        </p:nvSpPr>
        <p:spPr>
          <a:xfrm>
            <a:off x="354582" y="1537628"/>
            <a:ext cx="4834869" cy="781235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49960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4488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EA113558-AF50-47A2-9174-1521DBDFF7FD}"/>
              </a:ext>
            </a:extLst>
          </p:cNvPr>
          <p:cNvSpPr/>
          <p:nvPr/>
        </p:nvSpPr>
        <p:spPr>
          <a:xfrm>
            <a:off x="196787" y="157578"/>
            <a:ext cx="11798424" cy="65428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0" name="Picture 2">
            <a:extLst>
              <a:ext uri="{FF2B5EF4-FFF2-40B4-BE49-F238E27FC236}">
                <a16:creationId xmlns:a16="http://schemas.microsoft.com/office/drawing/2014/main" id="{B88E96F1-7EAF-4078-AD01-16CEE24642F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1858" y="205714"/>
            <a:ext cx="2078256" cy="691608"/>
          </a:xfrm>
          <a:prstGeom prst="rect">
            <a:avLst/>
          </a:prstGeom>
        </p:spPr>
      </p:pic>
      <p:pic>
        <p:nvPicPr>
          <p:cNvPr id="21" name="Picture 4">
            <a:extLst>
              <a:ext uri="{FF2B5EF4-FFF2-40B4-BE49-F238E27FC236}">
                <a16:creationId xmlns:a16="http://schemas.microsoft.com/office/drawing/2014/main" id="{08DF33E0-2316-454A-8F93-BED1487AF56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1545" y="917765"/>
            <a:ext cx="1246142" cy="389609"/>
          </a:xfrm>
          <a:prstGeom prst="rect">
            <a:avLst/>
          </a:prstGeom>
        </p:spPr>
      </p:pic>
      <p:pic>
        <p:nvPicPr>
          <p:cNvPr id="22" name="Picture 6">
            <a:extLst>
              <a:ext uri="{FF2B5EF4-FFF2-40B4-BE49-F238E27FC236}">
                <a16:creationId xmlns:a16="http://schemas.microsoft.com/office/drawing/2014/main" id="{0ECB2AD9-B689-4C3E-ACA4-F4CC85D34E2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79190" y="474684"/>
            <a:ext cx="4543425" cy="1781023"/>
          </a:xfrm>
          <a:prstGeom prst="rect">
            <a:avLst/>
          </a:prstGeom>
        </p:spPr>
      </p:pic>
      <p:pic>
        <p:nvPicPr>
          <p:cNvPr id="23" name="Picture 8">
            <a:extLst>
              <a:ext uri="{FF2B5EF4-FFF2-40B4-BE49-F238E27FC236}">
                <a16:creationId xmlns:a16="http://schemas.microsoft.com/office/drawing/2014/main" id="{50B6073F-5C58-4271-B3DF-12C3D9373A7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89451" y="2550830"/>
            <a:ext cx="6515295" cy="3873060"/>
          </a:xfrm>
          <a:prstGeom prst="rect">
            <a:avLst/>
          </a:prstGeom>
        </p:spPr>
      </p:pic>
      <p:pic>
        <p:nvPicPr>
          <p:cNvPr id="24" name="Picture 3">
            <a:extLst>
              <a:ext uri="{FF2B5EF4-FFF2-40B4-BE49-F238E27FC236}">
                <a16:creationId xmlns:a16="http://schemas.microsoft.com/office/drawing/2014/main" id="{F7037206-849D-4688-9CAD-EA7321F9C73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4582" y="1556680"/>
            <a:ext cx="4543425" cy="743133"/>
          </a:xfrm>
          <a:prstGeom prst="rect">
            <a:avLst/>
          </a:prstGeom>
        </p:spPr>
      </p:pic>
      <p:pic>
        <p:nvPicPr>
          <p:cNvPr id="25" name="X_[10-22]_kotoba2">
            <a:hlinkClick r:id="" action="ppaction://media"/>
            <a:extLst>
              <a:ext uri="{FF2B5EF4-FFF2-40B4-BE49-F238E27FC236}">
                <a16:creationId xmlns:a16="http://schemas.microsoft.com/office/drawing/2014/main" id="{34CBD1C9-0A42-4B9B-87CC-C1C57EBEC11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5001235" y="1556680"/>
            <a:ext cx="487363" cy="487363"/>
          </a:xfrm>
          <a:prstGeom prst="rect">
            <a:avLst/>
          </a:prstGeom>
        </p:spPr>
      </p:pic>
      <p:sp>
        <p:nvSpPr>
          <p:cNvPr id="26" name="TextBox 1">
            <a:extLst>
              <a:ext uri="{FF2B5EF4-FFF2-40B4-BE49-F238E27FC236}">
                <a16:creationId xmlns:a16="http://schemas.microsoft.com/office/drawing/2014/main" id="{B9C55EB0-B8AC-4B3E-9A5D-DA68CF9DFEAD}"/>
              </a:ext>
            </a:extLst>
          </p:cNvPr>
          <p:cNvSpPr txBox="1"/>
          <p:nvPr/>
        </p:nvSpPr>
        <p:spPr>
          <a:xfrm>
            <a:off x="951545" y="2647972"/>
            <a:ext cx="1498569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1.(         )</a:t>
            </a:r>
          </a:p>
          <a:p>
            <a:endParaRPr lang="en-US" sz="2000" dirty="0"/>
          </a:p>
          <a:p>
            <a:r>
              <a:rPr lang="en-US" sz="2000" dirty="0"/>
              <a:t>2.(         )</a:t>
            </a:r>
          </a:p>
          <a:p>
            <a:endParaRPr lang="en-US" sz="2000" dirty="0"/>
          </a:p>
          <a:p>
            <a:r>
              <a:rPr lang="en-US" sz="2000" dirty="0"/>
              <a:t>3.(         )</a:t>
            </a:r>
          </a:p>
          <a:p>
            <a:endParaRPr lang="en-US" sz="2000" dirty="0"/>
          </a:p>
          <a:p>
            <a:r>
              <a:rPr lang="en-US" sz="2000" dirty="0"/>
              <a:t>4.(         )</a:t>
            </a:r>
          </a:p>
        </p:txBody>
      </p:sp>
      <p:sp>
        <p:nvSpPr>
          <p:cNvPr id="27" name="TextBox 9">
            <a:extLst>
              <a:ext uri="{FF2B5EF4-FFF2-40B4-BE49-F238E27FC236}">
                <a16:creationId xmlns:a16="http://schemas.microsoft.com/office/drawing/2014/main" id="{2FD3B1D7-F670-4CD2-ACE4-51D4C1C50751}"/>
              </a:ext>
            </a:extLst>
          </p:cNvPr>
          <p:cNvSpPr txBox="1"/>
          <p:nvPr/>
        </p:nvSpPr>
        <p:spPr>
          <a:xfrm>
            <a:off x="2450114" y="2647972"/>
            <a:ext cx="2263806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5.(         )</a:t>
            </a:r>
          </a:p>
          <a:p>
            <a:endParaRPr lang="en-US" sz="2000" dirty="0"/>
          </a:p>
          <a:p>
            <a:r>
              <a:rPr lang="en-US" sz="2000" dirty="0"/>
              <a:t>6.(         )/(         )</a:t>
            </a:r>
          </a:p>
          <a:p>
            <a:endParaRPr lang="en-US" sz="2000" dirty="0"/>
          </a:p>
          <a:p>
            <a:r>
              <a:rPr lang="en-US" sz="2000" dirty="0"/>
              <a:t>7.(         ) /(         )</a:t>
            </a:r>
          </a:p>
        </p:txBody>
      </p:sp>
      <p:sp>
        <p:nvSpPr>
          <p:cNvPr id="28" name="TextBox 7">
            <a:extLst>
              <a:ext uri="{FF2B5EF4-FFF2-40B4-BE49-F238E27FC236}">
                <a16:creationId xmlns:a16="http://schemas.microsoft.com/office/drawing/2014/main" id="{BB712812-BAD5-4D11-9DF8-88E6D23A3CFD}"/>
              </a:ext>
            </a:extLst>
          </p:cNvPr>
          <p:cNvSpPr txBox="1"/>
          <p:nvPr/>
        </p:nvSpPr>
        <p:spPr>
          <a:xfrm>
            <a:off x="1346160" y="2562134"/>
            <a:ext cx="4946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FF0000"/>
                </a:solidFill>
              </a:rPr>
              <a:t>i</a:t>
            </a:r>
          </a:p>
        </p:txBody>
      </p:sp>
      <p:sp>
        <p:nvSpPr>
          <p:cNvPr id="29" name="TextBox 10">
            <a:extLst>
              <a:ext uri="{FF2B5EF4-FFF2-40B4-BE49-F238E27FC236}">
                <a16:creationId xmlns:a16="http://schemas.microsoft.com/office/drawing/2014/main" id="{D5D698B8-5BF9-4A1C-A1B8-8E62510BCFAE}"/>
              </a:ext>
            </a:extLst>
          </p:cNvPr>
          <p:cNvSpPr txBox="1"/>
          <p:nvPr/>
        </p:nvSpPr>
        <p:spPr>
          <a:xfrm>
            <a:off x="1346160" y="3194358"/>
            <a:ext cx="4946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FF0000"/>
                </a:solidFill>
              </a:rPr>
              <a:t>g</a:t>
            </a:r>
          </a:p>
        </p:txBody>
      </p:sp>
      <p:sp>
        <p:nvSpPr>
          <p:cNvPr id="30" name="TextBox 11">
            <a:extLst>
              <a:ext uri="{FF2B5EF4-FFF2-40B4-BE49-F238E27FC236}">
                <a16:creationId xmlns:a16="http://schemas.microsoft.com/office/drawing/2014/main" id="{EEAE405D-F33E-49EE-B4ED-50E26F237B23}"/>
              </a:ext>
            </a:extLst>
          </p:cNvPr>
          <p:cNvSpPr txBox="1"/>
          <p:nvPr/>
        </p:nvSpPr>
        <p:spPr>
          <a:xfrm>
            <a:off x="1346160" y="3826582"/>
            <a:ext cx="4946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FF0000"/>
                </a:solidFill>
              </a:rPr>
              <a:t>j</a:t>
            </a:r>
          </a:p>
        </p:txBody>
      </p:sp>
      <p:sp>
        <p:nvSpPr>
          <p:cNvPr id="31" name="TextBox 12">
            <a:extLst>
              <a:ext uri="{FF2B5EF4-FFF2-40B4-BE49-F238E27FC236}">
                <a16:creationId xmlns:a16="http://schemas.microsoft.com/office/drawing/2014/main" id="{71C05750-C3B5-4C5A-B37C-852E66708E21}"/>
              </a:ext>
            </a:extLst>
          </p:cNvPr>
          <p:cNvSpPr txBox="1"/>
          <p:nvPr/>
        </p:nvSpPr>
        <p:spPr>
          <a:xfrm>
            <a:off x="1346159" y="4426023"/>
            <a:ext cx="4946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FF0000"/>
                </a:solidFill>
              </a:rPr>
              <a:t>f</a:t>
            </a:r>
          </a:p>
        </p:txBody>
      </p:sp>
      <p:sp>
        <p:nvSpPr>
          <p:cNvPr id="32" name="TextBox 13">
            <a:extLst>
              <a:ext uri="{FF2B5EF4-FFF2-40B4-BE49-F238E27FC236}">
                <a16:creationId xmlns:a16="http://schemas.microsoft.com/office/drawing/2014/main" id="{2CC464C6-D24E-46D5-816F-F98874364D7E}"/>
              </a:ext>
            </a:extLst>
          </p:cNvPr>
          <p:cNvSpPr txBox="1"/>
          <p:nvPr/>
        </p:nvSpPr>
        <p:spPr>
          <a:xfrm>
            <a:off x="2828798" y="2562134"/>
            <a:ext cx="4946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FF0000"/>
                </a:solidFill>
              </a:rPr>
              <a:t>d</a:t>
            </a:r>
          </a:p>
        </p:txBody>
      </p:sp>
      <p:sp>
        <p:nvSpPr>
          <p:cNvPr id="33" name="TextBox 14">
            <a:extLst>
              <a:ext uri="{FF2B5EF4-FFF2-40B4-BE49-F238E27FC236}">
                <a16:creationId xmlns:a16="http://schemas.microsoft.com/office/drawing/2014/main" id="{0E4CE6BA-6497-4821-B7B6-833A82909310}"/>
              </a:ext>
            </a:extLst>
          </p:cNvPr>
          <p:cNvSpPr txBox="1"/>
          <p:nvPr/>
        </p:nvSpPr>
        <p:spPr>
          <a:xfrm>
            <a:off x="2831265" y="3193846"/>
            <a:ext cx="4946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FF0000"/>
                </a:solidFill>
              </a:rPr>
              <a:t>h</a:t>
            </a:r>
          </a:p>
        </p:txBody>
      </p:sp>
      <p:sp>
        <p:nvSpPr>
          <p:cNvPr id="34" name="TextBox 15">
            <a:extLst>
              <a:ext uri="{FF2B5EF4-FFF2-40B4-BE49-F238E27FC236}">
                <a16:creationId xmlns:a16="http://schemas.microsoft.com/office/drawing/2014/main" id="{1CB6BCE8-3393-4DA1-B861-06568889112F}"/>
              </a:ext>
            </a:extLst>
          </p:cNvPr>
          <p:cNvSpPr txBox="1"/>
          <p:nvPr/>
        </p:nvSpPr>
        <p:spPr>
          <a:xfrm>
            <a:off x="3582017" y="3193846"/>
            <a:ext cx="4946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FF0000"/>
                </a:solidFill>
              </a:rPr>
              <a:t>k</a:t>
            </a:r>
          </a:p>
        </p:txBody>
      </p:sp>
      <p:sp>
        <p:nvSpPr>
          <p:cNvPr id="35" name="TextBox 16">
            <a:extLst>
              <a:ext uri="{FF2B5EF4-FFF2-40B4-BE49-F238E27FC236}">
                <a16:creationId xmlns:a16="http://schemas.microsoft.com/office/drawing/2014/main" id="{1F471CD2-084C-4E8D-9643-8768121CABC5}"/>
              </a:ext>
            </a:extLst>
          </p:cNvPr>
          <p:cNvSpPr txBox="1"/>
          <p:nvPr/>
        </p:nvSpPr>
        <p:spPr>
          <a:xfrm>
            <a:off x="2828798" y="3825558"/>
            <a:ext cx="4946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FF0000"/>
                </a:solidFill>
              </a:rPr>
              <a:t>e</a:t>
            </a:r>
          </a:p>
        </p:txBody>
      </p:sp>
      <p:sp>
        <p:nvSpPr>
          <p:cNvPr id="36" name="TextBox 17">
            <a:extLst>
              <a:ext uri="{FF2B5EF4-FFF2-40B4-BE49-F238E27FC236}">
                <a16:creationId xmlns:a16="http://schemas.microsoft.com/office/drawing/2014/main" id="{07CE7BC2-55AD-4A8D-AB2D-CECD02D7129D}"/>
              </a:ext>
            </a:extLst>
          </p:cNvPr>
          <p:cNvSpPr txBox="1"/>
          <p:nvPr/>
        </p:nvSpPr>
        <p:spPr>
          <a:xfrm>
            <a:off x="3582017" y="3825558"/>
            <a:ext cx="4946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FF0000"/>
                </a:solidFill>
              </a:rPr>
              <a:t>c</a:t>
            </a:r>
          </a:p>
        </p:txBody>
      </p:sp>
    </p:spTree>
    <p:extLst>
      <p:ext uri="{BB962C8B-B14F-4D97-AF65-F5344CB8AC3E}">
        <p14:creationId xmlns:p14="http://schemas.microsoft.com/office/powerpoint/2010/main" val="14629775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9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0" fill="hold">
                      <p:stCondLst>
                        <p:cond delay="0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3" dur="44488" fill="hold"/>
                                        <p:tgtEl>
                                          <p:spTgt spid="2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audio>
              <p:cMediaNode vol="80000">
                <p:cTn id="4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5"/>
                </p:tgtEl>
              </p:cMediaNode>
            </p:audio>
          </p:childTnLst>
        </p:cTn>
      </p:par>
    </p:tnLst>
    <p:bldLst>
      <p:bldP spid="28" grpId="0"/>
      <p:bldP spid="29" grpId="0"/>
      <p:bldP spid="30" grpId="0"/>
      <p:bldP spid="31" grpId="0"/>
      <p:bldP spid="32" grpId="0"/>
      <p:bldP spid="33" grpId="0"/>
      <p:bldP spid="34" grpId="0"/>
      <p:bldP spid="35" grpId="0"/>
      <p:bldP spid="36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667A7B7-FE98-4144-B90E-6BA128E5C0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4679" y="485029"/>
            <a:ext cx="3404587" cy="89458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6311BDB-8C75-4792-861C-28E0ABF978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5510" y="1504361"/>
            <a:ext cx="6983959" cy="808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1734071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C662689-2FE9-4F3A-AE47-F50FFDDC310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80135" y="493805"/>
            <a:ext cx="4615144" cy="70279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80D7ED5-C4BA-4A2B-9395-076C1E5FDFE2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079190" y="474684"/>
            <a:ext cx="4543425" cy="178102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A593D12-E256-491B-A5E2-3D32A01034CE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189451" y="2550830"/>
            <a:ext cx="6515295" cy="387306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A7DBDF9-5F72-4378-B91B-855BDB8FC4F6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306945" y="2436369"/>
            <a:ext cx="3379789" cy="99263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E10FF9D-64C9-45BD-AD5C-003F0C90BEB2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306945" y="4215051"/>
            <a:ext cx="3407746" cy="907431"/>
          </a:xfrm>
          <a:prstGeom prst="rect">
            <a:avLst/>
          </a:prstGeom>
        </p:spPr>
      </p:pic>
      <p:pic>
        <p:nvPicPr>
          <p:cNvPr id="11" name="X_[10-23]_kiku1">
            <a:hlinkClick r:id="" action="ppaction://media"/>
            <a:extLst>
              <a:ext uri="{FF2B5EF4-FFF2-40B4-BE49-F238E27FC236}">
                <a16:creationId xmlns:a16="http://schemas.microsoft.com/office/drawing/2014/main" id="{2B38BC16-6846-4AD3-9BC6-B9F044EAED0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1374103" y="1837392"/>
            <a:ext cx="487363" cy="487363"/>
          </a:xfrm>
          <a:prstGeom prst="rect">
            <a:avLst/>
          </a:prstGeom>
        </p:spPr>
      </p:pic>
      <p:pic>
        <p:nvPicPr>
          <p:cNvPr id="12" name="X_[10-24]_kiku2">
            <a:hlinkClick r:id="" action="ppaction://media"/>
            <a:extLst>
              <a:ext uri="{FF2B5EF4-FFF2-40B4-BE49-F238E27FC236}">
                <a16:creationId xmlns:a16="http://schemas.microsoft.com/office/drawing/2014/main" id="{CBB67A20-CEC3-447C-B5FD-1F9823B7A2E0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4199371" y="1837392"/>
            <a:ext cx="487363" cy="487363"/>
          </a:xfrm>
          <a:prstGeom prst="rect">
            <a:avLst/>
          </a:prstGeom>
        </p:spPr>
      </p:pic>
      <p:pic>
        <p:nvPicPr>
          <p:cNvPr id="13" name="X_[10-25]_kiku3">
            <a:hlinkClick r:id="" action="ppaction://media"/>
            <a:extLst>
              <a:ext uri="{FF2B5EF4-FFF2-40B4-BE49-F238E27FC236}">
                <a16:creationId xmlns:a16="http://schemas.microsoft.com/office/drawing/2014/main" id="{2E003B03-CB6F-4C08-8DAB-718DDAB43B4A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1374103" y="3653016"/>
            <a:ext cx="487363" cy="487363"/>
          </a:xfrm>
          <a:prstGeom prst="rect">
            <a:avLst/>
          </a:prstGeom>
        </p:spPr>
      </p:pic>
      <p:pic>
        <p:nvPicPr>
          <p:cNvPr id="14" name="X_[10-26]_kiku4">
            <a:hlinkClick r:id="" action="ppaction://media"/>
            <a:extLst>
              <a:ext uri="{FF2B5EF4-FFF2-40B4-BE49-F238E27FC236}">
                <a16:creationId xmlns:a16="http://schemas.microsoft.com/office/drawing/2014/main" id="{2FEA1DBF-F043-451C-882C-42C7BB410239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4199370" y="3653016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99731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702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3995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6132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15142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EA113558-AF50-47A2-9174-1521DBDFF7FD}"/>
              </a:ext>
            </a:extLst>
          </p:cNvPr>
          <p:cNvSpPr/>
          <p:nvPr/>
        </p:nvSpPr>
        <p:spPr>
          <a:xfrm>
            <a:off x="196787" y="157578"/>
            <a:ext cx="11798424" cy="65428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C662689-2FE9-4F3A-AE47-F50FFDDC310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80135" y="493805"/>
            <a:ext cx="4615144" cy="70279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80D7ED5-C4BA-4A2B-9395-076C1E5FDFE2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079190" y="474684"/>
            <a:ext cx="4543425" cy="178102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A593D12-E256-491B-A5E2-3D32A01034CE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189451" y="2550830"/>
            <a:ext cx="6515295" cy="387306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A7DBDF9-5F72-4378-B91B-855BDB8FC4F6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306945" y="2436369"/>
            <a:ext cx="3379789" cy="99263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E10FF9D-64C9-45BD-AD5C-003F0C90BEB2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306945" y="4215051"/>
            <a:ext cx="3407746" cy="907431"/>
          </a:xfrm>
          <a:prstGeom prst="rect">
            <a:avLst/>
          </a:prstGeom>
        </p:spPr>
      </p:pic>
      <p:pic>
        <p:nvPicPr>
          <p:cNvPr id="11" name="X_[10-23]_kiku1">
            <a:hlinkClick r:id="" action="ppaction://media"/>
            <a:extLst>
              <a:ext uri="{FF2B5EF4-FFF2-40B4-BE49-F238E27FC236}">
                <a16:creationId xmlns:a16="http://schemas.microsoft.com/office/drawing/2014/main" id="{2B38BC16-6846-4AD3-9BC6-B9F044EAED0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1402989" y="1837392"/>
            <a:ext cx="487363" cy="487363"/>
          </a:xfrm>
          <a:prstGeom prst="rect">
            <a:avLst/>
          </a:prstGeom>
        </p:spPr>
      </p:pic>
      <p:pic>
        <p:nvPicPr>
          <p:cNvPr id="12" name="X_[10-24]_kiku2">
            <a:hlinkClick r:id="" action="ppaction://media"/>
            <a:extLst>
              <a:ext uri="{FF2B5EF4-FFF2-40B4-BE49-F238E27FC236}">
                <a16:creationId xmlns:a16="http://schemas.microsoft.com/office/drawing/2014/main" id="{CBB67A20-CEC3-447C-B5FD-1F9823B7A2E0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4174645" y="1837392"/>
            <a:ext cx="487363" cy="487363"/>
          </a:xfrm>
          <a:prstGeom prst="rect">
            <a:avLst/>
          </a:prstGeom>
        </p:spPr>
      </p:pic>
      <p:pic>
        <p:nvPicPr>
          <p:cNvPr id="13" name="X_[10-25]_kiku3">
            <a:hlinkClick r:id="" action="ppaction://media"/>
            <a:extLst>
              <a:ext uri="{FF2B5EF4-FFF2-40B4-BE49-F238E27FC236}">
                <a16:creationId xmlns:a16="http://schemas.microsoft.com/office/drawing/2014/main" id="{2E003B03-CB6F-4C08-8DAB-718DDAB43B4A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1402988" y="3578344"/>
            <a:ext cx="487363" cy="487363"/>
          </a:xfrm>
          <a:prstGeom prst="rect">
            <a:avLst/>
          </a:prstGeom>
        </p:spPr>
      </p:pic>
      <p:pic>
        <p:nvPicPr>
          <p:cNvPr id="14" name="X_[10-26]_kiku4">
            <a:hlinkClick r:id="" action="ppaction://media"/>
            <a:extLst>
              <a:ext uri="{FF2B5EF4-FFF2-40B4-BE49-F238E27FC236}">
                <a16:creationId xmlns:a16="http://schemas.microsoft.com/office/drawing/2014/main" id="{2FEA1DBF-F043-451C-882C-42C7BB410239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4174644" y="3578344"/>
            <a:ext cx="487363" cy="487363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6394A603-7EA0-45EE-B3EB-976A49D093A7}"/>
              </a:ext>
            </a:extLst>
          </p:cNvPr>
          <p:cNvSpPr txBox="1"/>
          <p:nvPr/>
        </p:nvSpPr>
        <p:spPr>
          <a:xfrm>
            <a:off x="1382101" y="2818418"/>
            <a:ext cx="49468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f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D18AECC-14F8-448F-AEC7-C59E84451BEC}"/>
              </a:ext>
            </a:extLst>
          </p:cNvPr>
          <p:cNvSpPr txBox="1"/>
          <p:nvPr/>
        </p:nvSpPr>
        <p:spPr>
          <a:xfrm>
            <a:off x="3604805" y="2818417"/>
            <a:ext cx="49468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d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61F784A-8B37-4DCC-8917-4715093DC8D8}"/>
              </a:ext>
            </a:extLst>
          </p:cNvPr>
          <p:cNvSpPr txBox="1"/>
          <p:nvPr/>
        </p:nvSpPr>
        <p:spPr>
          <a:xfrm>
            <a:off x="1951094" y="4562289"/>
            <a:ext cx="49468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i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476CE2C-B53C-49A1-8D8C-CA1BD681B5D6}"/>
              </a:ext>
            </a:extLst>
          </p:cNvPr>
          <p:cNvSpPr txBox="1"/>
          <p:nvPr/>
        </p:nvSpPr>
        <p:spPr>
          <a:xfrm>
            <a:off x="3611116" y="4562289"/>
            <a:ext cx="49468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j</a:t>
            </a:r>
          </a:p>
        </p:txBody>
      </p:sp>
    </p:spTree>
    <p:extLst>
      <p:ext uri="{BB962C8B-B14F-4D97-AF65-F5344CB8AC3E}">
        <p14:creationId xmlns:p14="http://schemas.microsoft.com/office/powerpoint/2010/main" val="24819880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3" dur="11702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audio>
              <p:cMediaNode vol="80000">
                <p:cTn id="2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9" dur="13995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audio>
              <p:cMediaNode vol="80000">
                <p:cTn id="3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5" dur="16132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audio>
              <p:cMediaNode vol="80000">
                <p:cTn id="3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1" dur="15142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audio>
              <p:cMediaNode vol="80000">
                <p:cTn id="4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  <p:bldLst>
      <p:bldP spid="16" grpId="0"/>
      <p:bldP spid="17" grpId="0"/>
      <p:bldP spid="18" grpId="0"/>
      <p:bldP spid="19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Graphical user interface, text, application, email&#10;&#10;Description automatically generated">
            <a:extLst>
              <a:ext uri="{FF2B5EF4-FFF2-40B4-BE49-F238E27FC236}">
                <a16:creationId xmlns:a16="http://schemas.microsoft.com/office/drawing/2014/main" id="{D8578334-3921-462F-8043-961EFAF4AA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127" y="1039015"/>
            <a:ext cx="10905066" cy="2617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8135430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ext, letter&#10;&#10;Description automatically generated">
            <a:extLst>
              <a:ext uri="{FF2B5EF4-FFF2-40B4-BE49-F238E27FC236}">
                <a16:creationId xmlns:a16="http://schemas.microsoft.com/office/drawing/2014/main" id="{282D23B9-86FE-4459-A19C-AB3213BF4B3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3467" y="1084409"/>
            <a:ext cx="10905066" cy="4689180"/>
          </a:xfrm>
          <a:prstGeom prst="rect">
            <a:avLst/>
          </a:prstGeom>
        </p:spPr>
      </p:pic>
      <p:pic>
        <p:nvPicPr>
          <p:cNvPr id="4" name="X_[10-23]_kiku1">
            <a:hlinkClick r:id="" action="ppaction://media"/>
            <a:extLst>
              <a:ext uri="{FF2B5EF4-FFF2-40B4-BE49-F238E27FC236}">
                <a16:creationId xmlns:a16="http://schemas.microsoft.com/office/drawing/2014/main" id="{923B94CF-FC0D-49EF-826F-47CAC638BF1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915540" y="1819636"/>
            <a:ext cx="487363" cy="487363"/>
          </a:xfrm>
          <a:prstGeom prst="rect">
            <a:avLst/>
          </a:prstGeom>
        </p:spPr>
      </p:pic>
      <p:pic>
        <p:nvPicPr>
          <p:cNvPr id="5" name="X_[10-24]_kiku2">
            <a:hlinkClick r:id="" action="ppaction://media"/>
            <a:extLst>
              <a:ext uri="{FF2B5EF4-FFF2-40B4-BE49-F238E27FC236}">
                <a16:creationId xmlns:a16="http://schemas.microsoft.com/office/drawing/2014/main" id="{7BD82580-EEC4-4929-86A6-A7754C5ECB6B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915539" y="4307320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16983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70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399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Graphical user interface, text&#10;&#10;Description automatically generated">
            <a:extLst>
              <a:ext uri="{FF2B5EF4-FFF2-40B4-BE49-F238E27FC236}">
                <a16:creationId xmlns:a16="http://schemas.microsoft.com/office/drawing/2014/main" id="{9C582127-07EA-4248-9AA7-A34AF689D46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3467" y="948097"/>
            <a:ext cx="10905066" cy="4961804"/>
          </a:xfrm>
          <a:prstGeom prst="rect">
            <a:avLst/>
          </a:prstGeom>
        </p:spPr>
      </p:pic>
      <p:pic>
        <p:nvPicPr>
          <p:cNvPr id="4" name="X_[10-25]_kiku3">
            <a:hlinkClick r:id="" action="ppaction://media"/>
            <a:extLst>
              <a:ext uri="{FF2B5EF4-FFF2-40B4-BE49-F238E27FC236}">
                <a16:creationId xmlns:a16="http://schemas.microsoft.com/office/drawing/2014/main" id="{9F4DC0E5-642C-47B1-A4C6-E3659A8BE8B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915540" y="1785054"/>
            <a:ext cx="487363" cy="487363"/>
          </a:xfrm>
          <a:prstGeom prst="rect">
            <a:avLst/>
          </a:prstGeom>
        </p:spPr>
      </p:pic>
      <p:pic>
        <p:nvPicPr>
          <p:cNvPr id="5" name="X_[10-26]_kiku4">
            <a:hlinkClick r:id="" action="ppaction://media"/>
            <a:extLst>
              <a:ext uri="{FF2B5EF4-FFF2-40B4-BE49-F238E27FC236}">
                <a16:creationId xmlns:a16="http://schemas.microsoft.com/office/drawing/2014/main" id="{C0A88674-00FA-4574-887E-0E9282547E81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915539" y="4270803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30501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32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514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16988F3-CC62-401B-BC5E-5503D27D538B}"/>
              </a:ext>
            </a:extLst>
          </p:cNvPr>
          <p:cNvSpPr/>
          <p:nvPr/>
        </p:nvSpPr>
        <p:spPr>
          <a:xfrm>
            <a:off x="896645" y="1012054"/>
            <a:ext cx="10404629" cy="5335479"/>
          </a:xfrm>
          <a:prstGeom prst="rect">
            <a:avLst/>
          </a:prstGeom>
          <a:noFill/>
          <a:ln w="139700" cmpd="thinThick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31B4628-9495-4C4B-97E3-94F1D4BE57F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97786" y="324035"/>
            <a:ext cx="2449206" cy="118500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B1D7AE1-2251-44A7-A70C-7E09CBF19D5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50741" y="1553429"/>
            <a:ext cx="6001305" cy="77939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6BB0DA2-FDC5-498D-8C67-CA2EC5672EC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74524" y="2359300"/>
            <a:ext cx="4424693" cy="77031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903256F-3548-4017-A979-871EED5B45D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574524" y="3214753"/>
            <a:ext cx="3272301" cy="80421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6C1C30D3-1BD5-468B-A8D2-FE097AEEC99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574524" y="4104100"/>
            <a:ext cx="5954531" cy="1917891"/>
          </a:xfrm>
          <a:prstGeom prst="rect">
            <a:avLst/>
          </a:prstGeom>
        </p:spPr>
      </p:pic>
      <p:pic>
        <p:nvPicPr>
          <p:cNvPr id="13" name="X_[10-27]_katachi">
            <a:hlinkClick r:id="" action="ppaction://media"/>
            <a:extLst>
              <a:ext uri="{FF2B5EF4-FFF2-40B4-BE49-F238E27FC236}">
                <a16:creationId xmlns:a16="http://schemas.microsoft.com/office/drawing/2014/main" id="{D6EEDA56-40A7-44A5-9BF7-01A2A079398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8052046" y="1615015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89342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7868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221052ED-7954-48DE-8095-4F14A219DD60}"/>
              </a:ext>
            </a:extLst>
          </p:cNvPr>
          <p:cNvSpPr/>
          <p:nvPr/>
        </p:nvSpPr>
        <p:spPr>
          <a:xfrm>
            <a:off x="196787" y="157578"/>
            <a:ext cx="11798424" cy="65428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16988F3-CC62-401B-BC5E-5503D27D538B}"/>
              </a:ext>
            </a:extLst>
          </p:cNvPr>
          <p:cNvSpPr/>
          <p:nvPr/>
        </p:nvSpPr>
        <p:spPr>
          <a:xfrm>
            <a:off x="896645" y="1012054"/>
            <a:ext cx="10404629" cy="5335479"/>
          </a:xfrm>
          <a:prstGeom prst="rect">
            <a:avLst/>
          </a:prstGeom>
          <a:noFill/>
          <a:ln w="139700" cmpd="thinThick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31B4628-9495-4C4B-97E3-94F1D4BE57F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97786" y="324035"/>
            <a:ext cx="2449206" cy="118500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B1D7AE1-2251-44A7-A70C-7E09CBF19D5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50741" y="1553429"/>
            <a:ext cx="6001305" cy="77939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6BB0DA2-FDC5-498D-8C67-CA2EC5672EC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74524" y="2359300"/>
            <a:ext cx="4424693" cy="77031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903256F-3548-4017-A979-871EED5B45D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574524" y="3214753"/>
            <a:ext cx="3272301" cy="80421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6C1C30D3-1BD5-468B-A8D2-FE097AEEC99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574524" y="4104100"/>
            <a:ext cx="5954531" cy="1917891"/>
          </a:xfrm>
          <a:prstGeom prst="rect">
            <a:avLst/>
          </a:prstGeom>
        </p:spPr>
      </p:pic>
      <p:pic>
        <p:nvPicPr>
          <p:cNvPr id="13" name="X_[10-27]_katachi">
            <a:hlinkClick r:id="" action="ppaction://media"/>
            <a:extLst>
              <a:ext uri="{FF2B5EF4-FFF2-40B4-BE49-F238E27FC236}">
                <a16:creationId xmlns:a16="http://schemas.microsoft.com/office/drawing/2014/main" id="{D6EEDA56-40A7-44A5-9BF7-01A2A079398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8052046" y="1615015"/>
            <a:ext cx="487363" cy="487363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F883578F-951E-4B8D-9C6A-94FA22D993DE}"/>
              </a:ext>
            </a:extLst>
          </p:cNvPr>
          <p:cNvSpPr txBox="1"/>
          <p:nvPr/>
        </p:nvSpPr>
        <p:spPr>
          <a:xfrm>
            <a:off x="3981087" y="2264758"/>
            <a:ext cx="27748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400" b="1" dirty="0">
                <a:solidFill>
                  <a:srgbClr val="FF0000"/>
                </a:solidFill>
              </a:rPr>
              <a:t>かしてください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BF421DE-5A74-4F30-8711-2EC8C2EB8D08}"/>
              </a:ext>
            </a:extLst>
          </p:cNvPr>
          <p:cNvSpPr txBox="1"/>
          <p:nvPr/>
        </p:nvSpPr>
        <p:spPr>
          <a:xfrm>
            <a:off x="3609706" y="3155192"/>
            <a:ext cx="18411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400" b="1" dirty="0">
                <a:solidFill>
                  <a:srgbClr val="FF0000"/>
                </a:solidFill>
              </a:rPr>
              <a:t>いいですか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9805D3C-EB18-46BE-B825-EAD390DAF3E8}"/>
              </a:ext>
            </a:extLst>
          </p:cNvPr>
          <p:cNvSpPr txBox="1"/>
          <p:nvPr/>
        </p:nvSpPr>
        <p:spPr>
          <a:xfrm>
            <a:off x="4786870" y="4129676"/>
            <a:ext cx="18411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400" b="1" dirty="0">
                <a:solidFill>
                  <a:srgbClr val="FF0000"/>
                </a:solidFill>
              </a:rPr>
              <a:t>ありますか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AF10DFF-C748-4404-86EC-F16A761845B6}"/>
              </a:ext>
            </a:extLst>
          </p:cNvPr>
          <p:cNvSpPr txBox="1"/>
          <p:nvPr/>
        </p:nvSpPr>
        <p:spPr>
          <a:xfrm>
            <a:off x="4532983" y="5131338"/>
            <a:ext cx="351906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400" b="1" dirty="0">
                <a:solidFill>
                  <a:srgbClr val="FF0000"/>
                </a:solidFill>
              </a:rPr>
              <a:t>かりてもいいですか</a:t>
            </a:r>
            <a:endParaRPr lang="en-US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66006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3" dur="37868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audio>
              <p:cMediaNode vol="80000">
                <p:cTn id="2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  <p:bldLst>
      <p:bldP spid="11" grpId="0"/>
      <p:bldP spid="14" grpId="0"/>
      <p:bldP spid="15" grpId="0"/>
      <p:bldP spid="16" grpId="0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9DEF233-3E3C-41DE-93FB-9D9CF9D54C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126" y="650560"/>
            <a:ext cx="10905066" cy="13903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4016419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FB1C87C-192F-44E1-95C6-316BBC90D7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6171" y="187502"/>
            <a:ext cx="11779659" cy="650075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6A51715-7F26-44D4-BE4C-E82518B0EC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771" y="360389"/>
            <a:ext cx="2809682" cy="160157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8EBDF1E-C0D1-4FF2-BCFF-67B606056AD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52470" y="407878"/>
            <a:ext cx="2588816" cy="238997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2F27ECB-B881-4E44-BE17-6490BA6C475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7771" y="2134854"/>
            <a:ext cx="7563099" cy="339809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AB244822-96E4-4C65-AC39-8EE2AD92CFF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249326" y="2862135"/>
            <a:ext cx="3672350" cy="3808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7344627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B52ECA1-E8E4-497C-803E-C7E8ADB6B2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6764" y="811033"/>
            <a:ext cx="9591222" cy="11208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2202281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ext, letter&#10;&#10;Description automatically generated">
            <a:extLst>
              <a:ext uri="{FF2B5EF4-FFF2-40B4-BE49-F238E27FC236}">
                <a16:creationId xmlns:a16="http://schemas.microsoft.com/office/drawing/2014/main" id="{282D23B9-86FE-4459-A19C-AB3213BF4B3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3467" y="1084409"/>
            <a:ext cx="10905066" cy="4689180"/>
          </a:xfrm>
          <a:prstGeom prst="rect">
            <a:avLst/>
          </a:prstGeom>
        </p:spPr>
      </p:pic>
      <p:pic>
        <p:nvPicPr>
          <p:cNvPr id="4" name="X_[10-23]_kiku1">
            <a:hlinkClick r:id="" action="ppaction://media"/>
            <a:extLst>
              <a:ext uri="{FF2B5EF4-FFF2-40B4-BE49-F238E27FC236}">
                <a16:creationId xmlns:a16="http://schemas.microsoft.com/office/drawing/2014/main" id="{923B94CF-FC0D-49EF-826F-47CAC638BF1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915540" y="1819636"/>
            <a:ext cx="487363" cy="487363"/>
          </a:xfrm>
          <a:prstGeom prst="rect">
            <a:avLst/>
          </a:prstGeom>
        </p:spPr>
      </p:pic>
      <p:pic>
        <p:nvPicPr>
          <p:cNvPr id="5" name="X_[10-24]_kiku2">
            <a:hlinkClick r:id="" action="ppaction://media"/>
            <a:extLst>
              <a:ext uri="{FF2B5EF4-FFF2-40B4-BE49-F238E27FC236}">
                <a16:creationId xmlns:a16="http://schemas.microsoft.com/office/drawing/2014/main" id="{7BD82580-EEC4-4929-86A6-A7754C5ECB6B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915539" y="4307320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40562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70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399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Graphical user interface, text&#10;&#10;Description automatically generated">
            <a:extLst>
              <a:ext uri="{FF2B5EF4-FFF2-40B4-BE49-F238E27FC236}">
                <a16:creationId xmlns:a16="http://schemas.microsoft.com/office/drawing/2014/main" id="{9C582127-07EA-4248-9AA7-A34AF689D46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3467" y="948097"/>
            <a:ext cx="10905066" cy="4961804"/>
          </a:xfrm>
          <a:prstGeom prst="rect">
            <a:avLst/>
          </a:prstGeom>
        </p:spPr>
      </p:pic>
      <p:pic>
        <p:nvPicPr>
          <p:cNvPr id="4" name="X_[10-25]_kiku3">
            <a:hlinkClick r:id="" action="ppaction://media"/>
            <a:extLst>
              <a:ext uri="{FF2B5EF4-FFF2-40B4-BE49-F238E27FC236}">
                <a16:creationId xmlns:a16="http://schemas.microsoft.com/office/drawing/2014/main" id="{9F4DC0E5-642C-47B1-A4C6-E3659A8BE8B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915540" y="1785054"/>
            <a:ext cx="487363" cy="487363"/>
          </a:xfrm>
          <a:prstGeom prst="rect">
            <a:avLst/>
          </a:prstGeom>
        </p:spPr>
      </p:pic>
      <p:pic>
        <p:nvPicPr>
          <p:cNvPr id="5" name="X_[10-26]_kiku4">
            <a:hlinkClick r:id="" action="ppaction://media"/>
            <a:extLst>
              <a:ext uri="{FF2B5EF4-FFF2-40B4-BE49-F238E27FC236}">
                <a16:creationId xmlns:a16="http://schemas.microsoft.com/office/drawing/2014/main" id="{C0A88674-00FA-4574-887E-0E9282547E81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915539" y="4270803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05750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32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514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AAC9541-EFFD-418F-93C5-7ABDF8503611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99043" y="1227927"/>
            <a:ext cx="2661802" cy="73429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8659700-2102-403D-A5C5-8B2860976169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658252" y="438547"/>
            <a:ext cx="4360773" cy="130889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17098EC-0550-4371-A545-4DDC72209739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0309136" y="2041455"/>
            <a:ext cx="1308899" cy="44075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8FB94B2-1816-4936-BA0C-821523CBC9D3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738705" y="2536894"/>
            <a:ext cx="1412409" cy="42071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8C03389-77F8-4A89-916A-B4EEAEE467E6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658252" y="3022330"/>
            <a:ext cx="3417754" cy="601979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9D21D70D-51DB-452A-A66E-B36BA0D3CB94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9912080" y="3859519"/>
            <a:ext cx="1412409" cy="462025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F6559DC3-F77C-46E5-B90B-934F2631E40E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779891" y="4516587"/>
            <a:ext cx="3529245" cy="437529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24D15976-1223-4D32-8D3C-F4CBDA2D4754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9931888" y="5223452"/>
            <a:ext cx="1412409" cy="466071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7E415E1A-2D2B-4B36-A4AF-1A52FE25AFFC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6787651" y="5915451"/>
            <a:ext cx="3521485" cy="450367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7FF6C9FF-826E-4568-894D-40E6929F135B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10170922" y="1763429"/>
            <a:ext cx="467171" cy="290992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52A65E68-6F63-470F-815D-2975B65DBAFC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10151114" y="2496862"/>
            <a:ext cx="467171" cy="290993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EAEF69FD-8918-441F-AA38-11E930DE3AF3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9444909" y="3673641"/>
            <a:ext cx="467171" cy="290992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701A970E-C047-4C80-BA90-51050B58BF0A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9444908" y="4161810"/>
            <a:ext cx="467171" cy="298023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0223220-5C28-4B8C-A797-A26338562869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9444907" y="5102216"/>
            <a:ext cx="467171" cy="290992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C7AC2121-3269-4E4E-9EFC-10DCFDE82D49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9444906" y="5549844"/>
            <a:ext cx="467171" cy="298023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BE3AE2FE-9D53-4B7C-914E-5DAE3573CB2A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499043" y="2179679"/>
            <a:ext cx="5908505" cy="2498642"/>
          </a:xfrm>
          <a:prstGeom prst="rect">
            <a:avLst/>
          </a:prstGeom>
        </p:spPr>
      </p:pic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id="{07C6F51A-B4BD-439E-9A5C-C1050EDC54E4}"/>
              </a:ext>
            </a:extLst>
          </p:cNvPr>
          <p:cNvSpPr/>
          <p:nvPr/>
        </p:nvSpPr>
        <p:spPr>
          <a:xfrm>
            <a:off x="426018" y="2101503"/>
            <a:ext cx="5777936" cy="734291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1" name="X_[10-28]_hanasu1-1">
            <a:hlinkClick r:id="" action="ppaction://media"/>
            <a:extLst>
              <a:ext uri="{FF2B5EF4-FFF2-40B4-BE49-F238E27FC236}">
                <a16:creationId xmlns:a16="http://schemas.microsoft.com/office/drawing/2014/main" id="{347B5997-9204-4EAF-9839-F8952186269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2"/>
          <a:stretch>
            <a:fillRect/>
          </a:stretch>
        </p:blipFill>
        <p:spPr>
          <a:xfrm>
            <a:off x="2501548" y="1595070"/>
            <a:ext cx="487363" cy="487363"/>
          </a:xfrm>
          <a:prstGeom prst="rect">
            <a:avLst/>
          </a:prstGeom>
        </p:spPr>
      </p:pic>
      <p:pic>
        <p:nvPicPr>
          <p:cNvPr id="32" name="X_[10-29]_hanasu1-2">
            <a:hlinkClick r:id="" action="ppaction://media"/>
            <a:extLst>
              <a:ext uri="{FF2B5EF4-FFF2-40B4-BE49-F238E27FC236}">
                <a16:creationId xmlns:a16="http://schemas.microsoft.com/office/drawing/2014/main" id="{0DFD45DB-89AA-432C-A646-E65E1FA12DF1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22"/>
          <a:stretch>
            <a:fillRect/>
          </a:stretch>
        </p:blipFill>
        <p:spPr>
          <a:xfrm>
            <a:off x="3563886" y="1360383"/>
            <a:ext cx="487363" cy="487363"/>
          </a:xfrm>
          <a:prstGeom prst="rect">
            <a:avLst/>
          </a:prstGeom>
        </p:spPr>
      </p:pic>
      <p:pic>
        <p:nvPicPr>
          <p:cNvPr id="33" name="X_[10-30]_hanasu1-3">
            <a:hlinkClick r:id="" action="ppaction://media"/>
            <a:extLst>
              <a:ext uri="{FF2B5EF4-FFF2-40B4-BE49-F238E27FC236}">
                <a16:creationId xmlns:a16="http://schemas.microsoft.com/office/drawing/2014/main" id="{84DE2428-7115-44FE-B3D7-788D4C6CED39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22"/>
          <a:stretch>
            <a:fillRect/>
          </a:stretch>
        </p:blipFill>
        <p:spPr>
          <a:xfrm>
            <a:off x="4554475" y="1595070"/>
            <a:ext cx="487363" cy="487363"/>
          </a:xfrm>
          <a:prstGeom prst="rect">
            <a:avLst/>
          </a:prstGeom>
        </p:spPr>
      </p:pic>
      <p:pic>
        <p:nvPicPr>
          <p:cNvPr id="34" name="X_[10-31]_hanasu2">
            <a:hlinkClick r:id="" action="ppaction://media"/>
            <a:extLst>
              <a:ext uri="{FF2B5EF4-FFF2-40B4-BE49-F238E27FC236}">
                <a16:creationId xmlns:a16="http://schemas.microsoft.com/office/drawing/2014/main" id="{C0D724A8-DA9D-41A5-ADE2-62EE5AC92953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22"/>
          <a:stretch>
            <a:fillRect/>
          </a:stretch>
        </p:blipFill>
        <p:spPr>
          <a:xfrm>
            <a:off x="5484523" y="1358392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68874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819" fill="hold"/>
                                        <p:tgtEl>
                                          <p:spTgt spid="3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4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8366" fill="hold"/>
                                        <p:tgtEl>
                                          <p:spTgt spid="3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3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7636" fill="hold"/>
                                        <p:tgtEl>
                                          <p:spTgt spid="3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2"/>
                </p:tgtEl>
              </p:cMediaNode>
            </p:audi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8574" fill="hold"/>
                                        <p:tgtEl>
                                          <p:spTgt spid="3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1"/>
                </p:tgtEl>
              </p:cMediaNode>
            </p:audio>
          </p:childTnLst>
        </p:cTn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AAC9541-EFFD-418F-93C5-7ABDF8503611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79649" y="223247"/>
            <a:ext cx="2661802" cy="73429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8659700-2102-403D-A5C5-8B2860976169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658252" y="438547"/>
            <a:ext cx="4360773" cy="130889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17098EC-0550-4371-A545-4DDC72209739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0309136" y="2041455"/>
            <a:ext cx="1308899" cy="44075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8FB94B2-1816-4936-BA0C-821523CBC9D3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738705" y="2536894"/>
            <a:ext cx="1412409" cy="42071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8C03389-77F8-4A89-916A-B4EEAEE467E6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658252" y="3022330"/>
            <a:ext cx="3417754" cy="601979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9D21D70D-51DB-452A-A66E-B36BA0D3CB94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9912080" y="3859519"/>
            <a:ext cx="1412409" cy="462025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F6559DC3-F77C-46E5-B90B-934F2631E40E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779891" y="4516587"/>
            <a:ext cx="3529245" cy="437529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24D15976-1223-4D32-8D3C-F4CBDA2D4754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9931888" y="5223452"/>
            <a:ext cx="1412409" cy="466071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7E415E1A-2D2B-4B36-A4AF-1A52FE25AFFC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6787651" y="5915451"/>
            <a:ext cx="3521485" cy="450367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7FF6C9FF-826E-4568-894D-40E6929F135B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10170922" y="1763429"/>
            <a:ext cx="467171" cy="290992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52A65E68-6F63-470F-815D-2975B65DBAFC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10151114" y="2496862"/>
            <a:ext cx="467171" cy="290993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EAEF69FD-8918-441F-AA38-11E930DE3AF3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9444909" y="3673641"/>
            <a:ext cx="467171" cy="290992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701A970E-C047-4C80-BA90-51050B58BF0A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9444908" y="4161810"/>
            <a:ext cx="467171" cy="298023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0223220-5C28-4B8C-A797-A26338562869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9444907" y="5102216"/>
            <a:ext cx="467171" cy="290992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C7AC2121-3269-4E4E-9EFC-10DCFDE82D49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9444906" y="5549844"/>
            <a:ext cx="467171" cy="298023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BE3AE2FE-9D53-4B7C-914E-5DAE3573CB2A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479649" y="1174999"/>
            <a:ext cx="5908505" cy="2498642"/>
          </a:xfrm>
          <a:prstGeom prst="rect">
            <a:avLst/>
          </a:prstGeom>
        </p:spPr>
      </p:pic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id="{07C6F51A-B4BD-439E-9A5C-C1050EDC54E4}"/>
              </a:ext>
            </a:extLst>
          </p:cNvPr>
          <p:cNvSpPr/>
          <p:nvPr/>
        </p:nvSpPr>
        <p:spPr>
          <a:xfrm>
            <a:off x="406624" y="1763429"/>
            <a:ext cx="6162852" cy="642293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1" name="X_[10-28]_hanasu1-1">
            <a:hlinkClick r:id="" action="ppaction://media"/>
            <a:extLst>
              <a:ext uri="{FF2B5EF4-FFF2-40B4-BE49-F238E27FC236}">
                <a16:creationId xmlns:a16="http://schemas.microsoft.com/office/drawing/2014/main" id="{347B5997-9204-4EAF-9839-F8952186269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2"/>
          <a:stretch>
            <a:fillRect/>
          </a:stretch>
        </p:blipFill>
        <p:spPr>
          <a:xfrm>
            <a:off x="2589293" y="860453"/>
            <a:ext cx="487363" cy="487363"/>
          </a:xfrm>
          <a:prstGeom prst="rect">
            <a:avLst/>
          </a:prstGeom>
        </p:spPr>
      </p:pic>
      <p:pic>
        <p:nvPicPr>
          <p:cNvPr id="32" name="X_[10-29]_hanasu1-2">
            <a:hlinkClick r:id="" action="ppaction://media"/>
            <a:extLst>
              <a:ext uri="{FF2B5EF4-FFF2-40B4-BE49-F238E27FC236}">
                <a16:creationId xmlns:a16="http://schemas.microsoft.com/office/drawing/2014/main" id="{0DFD45DB-89AA-432C-A646-E65E1FA12DF1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22"/>
          <a:stretch>
            <a:fillRect/>
          </a:stretch>
        </p:blipFill>
        <p:spPr>
          <a:xfrm>
            <a:off x="3499223" y="479309"/>
            <a:ext cx="487363" cy="487363"/>
          </a:xfrm>
          <a:prstGeom prst="rect">
            <a:avLst/>
          </a:prstGeom>
        </p:spPr>
      </p:pic>
      <p:pic>
        <p:nvPicPr>
          <p:cNvPr id="33" name="X_[10-30]_hanasu1-3">
            <a:hlinkClick r:id="" action="ppaction://media"/>
            <a:extLst>
              <a:ext uri="{FF2B5EF4-FFF2-40B4-BE49-F238E27FC236}">
                <a16:creationId xmlns:a16="http://schemas.microsoft.com/office/drawing/2014/main" id="{84DE2428-7115-44FE-B3D7-788D4C6CED39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22"/>
          <a:stretch>
            <a:fillRect/>
          </a:stretch>
        </p:blipFill>
        <p:spPr>
          <a:xfrm>
            <a:off x="4475790" y="873120"/>
            <a:ext cx="487363" cy="487363"/>
          </a:xfrm>
          <a:prstGeom prst="rect">
            <a:avLst/>
          </a:prstGeom>
        </p:spPr>
      </p:pic>
      <p:pic>
        <p:nvPicPr>
          <p:cNvPr id="34" name="X_[10-31]_hanasu2">
            <a:hlinkClick r:id="" action="ppaction://media"/>
            <a:extLst>
              <a:ext uri="{FF2B5EF4-FFF2-40B4-BE49-F238E27FC236}">
                <a16:creationId xmlns:a16="http://schemas.microsoft.com/office/drawing/2014/main" id="{C0D724A8-DA9D-41A5-ADE2-62EE5AC92953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22"/>
          <a:stretch>
            <a:fillRect/>
          </a:stretch>
        </p:blipFill>
        <p:spPr>
          <a:xfrm>
            <a:off x="5608637" y="505554"/>
            <a:ext cx="487363" cy="487363"/>
          </a:xfrm>
          <a:prstGeom prst="rect">
            <a:avLst/>
          </a:prstGeom>
        </p:spPr>
      </p:pic>
      <p:sp>
        <p:nvSpPr>
          <p:cNvPr id="28" name="Rectangle 27">
            <a:extLst>
              <a:ext uri="{FF2B5EF4-FFF2-40B4-BE49-F238E27FC236}">
                <a16:creationId xmlns:a16="http://schemas.microsoft.com/office/drawing/2014/main" id="{6819EE1C-50CE-45A1-B9AE-FCFC1F1EEF9F}"/>
              </a:ext>
            </a:extLst>
          </p:cNvPr>
          <p:cNvSpPr/>
          <p:nvPr/>
        </p:nvSpPr>
        <p:spPr>
          <a:xfrm>
            <a:off x="898549" y="4305620"/>
            <a:ext cx="4103035" cy="2316751"/>
          </a:xfrm>
          <a:prstGeom prst="rect">
            <a:avLst/>
          </a:prstGeom>
          <a:noFill/>
          <a:ln w="76200">
            <a:solidFill>
              <a:srgbClr val="E799D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5" name="Picture 34">
            <a:extLst>
              <a:ext uri="{FF2B5EF4-FFF2-40B4-BE49-F238E27FC236}">
                <a16:creationId xmlns:a16="http://schemas.microsoft.com/office/drawing/2014/main" id="{67254609-A409-4F8D-A4A8-2D7FA2B5E21C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1088883" y="4632621"/>
            <a:ext cx="3719602" cy="1834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75711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819" fill="hold"/>
                                        <p:tgtEl>
                                          <p:spTgt spid="3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4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8366" fill="hold"/>
                                        <p:tgtEl>
                                          <p:spTgt spid="3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3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7636" fill="hold"/>
                                        <p:tgtEl>
                                          <p:spTgt spid="3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2"/>
                </p:tgtEl>
              </p:cMediaNode>
            </p:audi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8574" fill="hold"/>
                                        <p:tgtEl>
                                          <p:spTgt spid="3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1"/>
                </p:tgtEl>
              </p:cMediaNode>
            </p:audio>
          </p:childTnLst>
        </p:cTn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AAC9541-EFFD-418F-93C5-7ABDF85036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9091" y="156895"/>
            <a:ext cx="2461758" cy="67910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8659700-2102-403D-A5C5-8B28609761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58252" y="438547"/>
            <a:ext cx="4360773" cy="130889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17098EC-0550-4371-A545-4DDC7220973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09136" y="2041455"/>
            <a:ext cx="1308899" cy="44075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8FB94B2-1816-4936-BA0C-821523CBC9D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38705" y="2536894"/>
            <a:ext cx="1412409" cy="42071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8C03389-77F8-4A89-916A-B4EEAEE467E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58252" y="3022330"/>
            <a:ext cx="3417754" cy="601979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9D21D70D-51DB-452A-A66E-B36BA0D3CB9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912080" y="3859519"/>
            <a:ext cx="1412409" cy="462025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F6559DC3-F77C-46E5-B90B-934F2631E40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779891" y="4516587"/>
            <a:ext cx="3529245" cy="437529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24D15976-1223-4D32-8D3C-F4CBDA2D475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931888" y="5223452"/>
            <a:ext cx="1412409" cy="466071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7E415E1A-2D2B-4B36-A4AF-1A52FE25AFF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787651" y="5915451"/>
            <a:ext cx="3521485" cy="450367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7FF6C9FF-826E-4568-894D-40E6929F135B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170922" y="1763429"/>
            <a:ext cx="467171" cy="290992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52A65E68-6F63-470F-815D-2975B65DBAFC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0151114" y="2496862"/>
            <a:ext cx="467171" cy="290993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EAEF69FD-8918-441F-AA38-11E930DE3AF3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444909" y="3673641"/>
            <a:ext cx="467171" cy="290992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701A970E-C047-4C80-BA90-51050B58BF0A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444908" y="4161810"/>
            <a:ext cx="467171" cy="298023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0223220-5C28-4B8C-A797-A26338562869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444907" y="5102216"/>
            <a:ext cx="467171" cy="290992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C7AC2121-3269-4E4E-9EFC-10DCFDE82D49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444906" y="5549844"/>
            <a:ext cx="467171" cy="29802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E7B64E8-536B-4020-BB22-159D32987281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98069" y="836001"/>
            <a:ext cx="3913159" cy="690558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F4004B37-640B-4874-9B04-DC404F2100ED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737482" y="1555810"/>
            <a:ext cx="4098731" cy="1606703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301A9C1E-2A33-4903-A612-11715FBB530F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98069" y="3162513"/>
            <a:ext cx="5877601" cy="34939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8200604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AAC9541-EFFD-418F-93C5-7ABDF85036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043" y="1092996"/>
            <a:ext cx="2661802" cy="73429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8659700-2102-403D-A5C5-8B28609761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58252" y="438547"/>
            <a:ext cx="4360773" cy="130889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17098EC-0550-4371-A545-4DDC7220973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09136" y="2041455"/>
            <a:ext cx="1308899" cy="44075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8FB94B2-1816-4936-BA0C-821523CBC9D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38705" y="2536894"/>
            <a:ext cx="1412409" cy="42071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8C03389-77F8-4A89-916A-B4EEAEE467E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58252" y="3022330"/>
            <a:ext cx="3417754" cy="601979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9D21D70D-51DB-452A-A66E-B36BA0D3CB9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912080" y="3859519"/>
            <a:ext cx="1412409" cy="462025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F6559DC3-F77C-46E5-B90B-934F2631E40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779891" y="4516587"/>
            <a:ext cx="3529245" cy="437529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24D15976-1223-4D32-8D3C-F4CBDA2D475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931888" y="5223452"/>
            <a:ext cx="1412409" cy="466071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7E415E1A-2D2B-4B36-A4AF-1A52FE25AFF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787651" y="5915451"/>
            <a:ext cx="3521485" cy="450367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7FF6C9FF-826E-4568-894D-40E6929F135B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170922" y="1763429"/>
            <a:ext cx="467171" cy="290992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52A65E68-6F63-470F-815D-2975B65DBAFC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0151114" y="2496862"/>
            <a:ext cx="467171" cy="290993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EAEF69FD-8918-441F-AA38-11E930DE3AF3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444909" y="3673641"/>
            <a:ext cx="467171" cy="290992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701A970E-C047-4C80-BA90-51050B58BF0A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444908" y="4161810"/>
            <a:ext cx="467171" cy="298023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0223220-5C28-4B8C-A797-A26338562869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444907" y="5102216"/>
            <a:ext cx="467171" cy="290992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C7AC2121-3269-4E4E-9EFC-10DCFDE82D49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444906" y="5549844"/>
            <a:ext cx="467171" cy="298023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BE3AE2FE-9D53-4B7C-914E-5DAE3573CB2A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98536" y="1908925"/>
            <a:ext cx="5908505" cy="2498642"/>
          </a:xfrm>
          <a:prstGeom prst="rect">
            <a:avLst/>
          </a:prstGeom>
        </p:spPr>
      </p:pic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id="{07C6F51A-B4BD-439E-9A5C-C1050EDC54E4}"/>
              </a:ext>
            </a:extLst>
          </p:cNvPr>
          <p:cNvSpPr/>
          <p:nvPr/>
        </p:nvSpPr>
        <p:spPr>
          <a:xfrm>
            <a:off x="426018" y="3746146"/>
            <a:ext cx="5908505" cy="713687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4012346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imeline&#10;&#10;Description automatically generated">
            <a:extLst>
              <a:ext uri="{FF2B5EF4-FFF2-40B4-BE49-F238E27FC236}">
                <a16:creationId xmlns:a16="http://schemas.microsoft.com/office/drawing/2014/main" id="{37FB714E-2133-472A-B2DF-6304DF6304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9508" y="437321"/>
            <a:ext cx="8969246" cy="5785163"/>
          </a:xfrm>
          <a:prstGeom prst="rect">
            <a:avLst/>
          </a:prstGeom>
        </p:spPr>
      </p:pic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5B1ADB81-C6D6-46F8-94A5-D6E353C2A110}"/>
              </a:ext>
            </a:extLst>
          </p:cNvPr>
          <p:cNvSpPr/>
          <p:nvPr/>
        </p:nvSpPr>
        <p:spPr>
          <a:xfrm>
            <a:off x="1429509" y="3419062"/>
            <a:ext cx="8969246" cy="818984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5480523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ext&#10;&#10;Description automatically generated">
            <a:extLst>
              <a:ext uri="{FF2B5EF4-FFF2-40B4-BE49-F238E27FC236}">
                <a16:creationId xmlns:a16="http://schemas.microsoft.com/office/drawing/2014/main" id="{31F17658-E884-4384-8CE5-298145B671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3466" y="458316"/>
            <a:ext cx="10905066" cy="201743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829694D-62A9-4D44-B8E8-8FFE4294FC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737" y="2821545"/>
            <a:ext cx="10968525" cy="35159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9878062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9CD9248-B320-4DC9-A7EA-448CD0D3F8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9565" y="368764"/>
            <a:ext cx="3113323" cy="63966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36A059E-CF0D-47CE-B17F-10E25602A4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39565" y="1015788"/>
            <a:ext cx="8176672" cy="7925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352708F-4F32-4AF2-BDC0-89D0FB0FBB0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39565" y="1817524"/>
            <a:ext cx="8861735" cy="173530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C7902F1-7F3E-4332-B6F3-06E0CE012FF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96226" y="3730891"/>
            <a:ext cx="6195983" cy="27080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9326462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30CE0671-3B68-4F35-BC31-8DD663B92AEB}"/>
              </a:ext>
            </a:extLst>
          </p:cNvPr>
          <p:cNvSpPr/>
          <p:nvPr/>
        </p:nvSpPr>
        <p:spPr>
          <a:xfrm>
            <a:off x="196787" y="157578"/>
            <a:ext cx="11798424" cy="65428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6C1DA24-9F60-4225-80D9-F414912237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5318" y="301411"/>
            <a:ext cx="9351146" cy="183113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834D6999-EA6B-47CA-8409-022294B311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61904" y="2241733"/>
            <a:ext cx="3419699" cy="431485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64313E7-840C-4B61-B381-D71B1231A24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50891" y="2868251"/>
            <a:ext cx="3862628" cy="3688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138756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30CE0671-3B68-4F35-BC31-8DD663B92AEB}"/>
              </a:ext>
            </a:extLst>
          </p:cNvPr>
          <p:cNvSpPr/>
          <p:nvPr/>
        </p:nvSpPr>
        <p:spPr>
          <a:xfrm>
            <a:off x="196787" y="157578"/>
            <a:ext cx="11798424" cy="65428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6C1DA24-9F60-4225-80D9-F414912237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5318" y="301411"/>
            <a:ext cx="9351146" cy="183113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834D6999-EA6B-47CA-8409-022294B311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61904" y="2241733"/>
            <a:ext cx="3419699" cy="431485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64313E7-840C-4B61-B381-D71B1231A24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50891" y="2868251"/>
            <a:ext cx="3862628" cy="368833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E81B5202-0B52-4569-933B-D2CE06948AB2}"/>
              </a:ext>
            </a:extLst>
          </p:cNvPr>
          <p:cNvSpPr txBox="1"/>
          <p:nvPr/>
        </p:nvSpPr>
        <p:spPr>
          <a:xfrm>
            <a:off x="2384587" y="3261724"/>
            <a:ext cx="4917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FF0000"/>
                </a:solidFill>
              </a:rPr>
              <a:t>3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AFD3CC6-054A-4298-9174-48020B3EA29A}"/>
              </a:ext>
            </a:extLst>
          </p:cNvPr>
          <p:cNvSpPr txBox="1"/>
          <p:nvPr/>
        </p:nvSpPr>
        <p:spPr>
          <a:xfrm>
            <a:off x="2373342" y="3601741"/>
            <a:ext cx="4917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FF0000"/>
                </a:solidFill>
              </a:rPr>
              <a:t>3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C3966B9-3B17-4C1A-89D2-289A8F527B67}"/>
              </a:ext>
            </a:extLst>
          </p:cNvPr>
          <p:cNvSpPr txBox="1"/>
          <p:nvPr/>
        </p:nvSpPr>
        <p:spPr>
          <a:xfrm>
            <a:off x="2362097" y="3954819"/>
            <a:ext cx="4917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FF0000"/>
                </a:solidFill>
              </a:rPr>
              <a:t>2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60882EC-1594-403E-8158-39E09E2AB0BC}"/>
              </a:ext>
            </a:extLst>
          </p:cNvPr>
          <p:cNvSpPr txBox="1"/>
          <p:nvPr/>
        </p:nvSpPr>
        <p:spPr>
          <a:xfrm>
            <a:off x="2384587" y="4739148"/>
            <a:ext cx="4917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400" b="1" dirty="0">
                <a:solidFill>
                  <a:srgbClr val="FF0000"/>
                </a:solidFill>
              </a:rPr>
              <a:t>✓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9E40B9B-7866-4CA0-AAE0-A852E00DD456}"/>
              </a:ext>
            </a:extLst>
          </p:cNvPr>
          <p:cNvSpPr txBox="1"/>
          <p:nvPr/>
        </p:nvSpPr>
        <p:spPr>
          <a:xfrm>
            <a:off x="2384587" y="5186203"/>
            <a:ext cx="4917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400" b="1" dirty="0">
                <a:solidFill>
                  <a:srgbClr val="FF0000"/>
                </a:solidFill>
              </a:rPr>
              <a:t>✓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5C052A4-04E5-4858-864A-EE9803BB6006}"/>
              </a:ext>
            </a:extLst>
          </p:cNvPr>
          <p:cNvSpPr txBox="1"/>
          <p:nvPr/>
        </p:nvSpPr>
        <p:spPr>
          <a:xfrm>
            <a:off x="2384587" y="5522053"/>
            <a:ext cx="4917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400" b="1" dirty="0">
                <a:solidFill>
                  <a:srgbClr val="FF0000"/>
                </a:solidFill>
              </a:rPr>
              <a:t>✓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656AE0C-CA08-4A85-BD96-8E387A2A0C9B}"/>
              </a:ext>
            </a:extLst>
          </p:cNvPr>
          <p:cNvSpPr txBox="1"/>
          <p:nvPr/>
        </p:nvSpPr>
        <p:spPr>
          <a:xfrm>
            <a:off x="2384587" y="5898737"/>
            <a:ext cx="4917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400" b="1" dirty="0">
                <a:solidFill>
                  <a:srgbClr val="FF0000"/>
                </a:solidFill>
              </a:rPr>
              <a:t>✓</a:t>
            </a:r>
            <a:endParaRPr lang="en-US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0837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  <p:bldP spid="13" grpId="0"/>
      <p:bldP spid="14" grpId="0"/>
      <p:bldP spid="15" grpId="0"/>
    </p:bld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B337FDC-F331-408B-9AE3-975CFBB4FE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7202" y="2444513"/>
            <a:ext cx="5639196" cy="393334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E75C99E-DC9F-42D9-BECD-8AB6F3EC73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7477" y="333376"/>
            <a:ext cx="10140796" cy="18831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0791432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DCA8CAB-F540-4C64-B16B-C3A82F1A36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7477" y="333376"/>
            <a:ext cx="10140796" cy="188319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14D447A0-3371-49DC-B411-EE265AE298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71625" y="2216574"/>
            <a:ext cx="4260484" cy="434615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50E6138-F717-47F6-A2F1-3E46F484A3A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0" y="2216574"/>
            <a:ext cx="4301442" cy="4308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1037387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0296BAD-2814-4B04-8814-D926E206BA43}"/>
              </a:ext>
            </a:extLst>
          </p:cNvPr>
          <p:cNvSpPr/>
          <p:nvPr/>
        </p:nvSpPr>
        <p:spPr>
          <a:xfrm>
            <a:off x="196787" y="157578"/>
            <a:ext cx="11798424" cy="65428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DCA8CAB-F540-4C64-B16B-C3A82F1A36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7477" y="333376"/>
            <a:ext cx="10140796" cy="188319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14D447A0-3371-49DC-B411-EE265AE298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71625" y="2216574"/>
            <a:ext cx="4260484" cy="434615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50E6138-F717-47F6-A2F1-3E46F484A3A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0" y="2216574"/>
            <a:ext cx="4301442" cy="430805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A5895BB4-E360-4D10-A500-E6F0910C19D9}"/>
              </a:ext>
            </a:extLst>
          </p:cNvPr>
          <p:cNvSpPr txBox="1"/>
          <p:nvPr/>
        </p:nvSpPr>
        <p:spPr>
          <a:xfrm>
            <a:off x="4985744" y="3052390"/>
            <a:ext cx="4917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400" b="1" dirty="0">
                <a:solidFill>
                  <a:srgbClr val="FF0000"/>
                </a:solidFill>
              </a:rPr>
              <a:t>✓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C807F78-0C31-4EFE-95F7-FD4BBA2F2C4D}"/>
              </a:ext>
            </a:extLst>
          </p:cNvPr>
          <p:cNvSpPr txBox="1"/>
          <p:nvPr/>
        </p:nvSpPr>
        <p:spPr>
          <a:xfrm>
            <a:off x="4985743" y="3510076"/>
            <a:ext cx="4917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400" b="1" dirty="0">
                <a:solidFill>
                  <a:srgbClr val="FF0000"/>
                </a:solidFill>
              </a:rPr>
              <a:t>✓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327C7C3-9755-4229-8113-A06D5E47C721}"/>
              </a:ext>
            </a:extLst>
          </p:cNvPr>
          <p:cNvSpPr txBox="1"/>
          <p:nvPr/>
        </p:nvSpPr>
        <p:spPr>
          <a:xfrm>
            <a:off x="4985743" y="3965609"/>
            <a:ext cx="4917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400" b="1" dirty="0">
                <a:solidFill>
                  <a:srgbClr val="FF0000"/>
                </a:solidFill>
              </a:rPr>
              <a:t>✓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06E9F6B-F010-4326-A6F8-1451DE4DFE51}"/>
              </a:ext>
            </a:extLst>
          </p:cNvPr>
          <p:cNvSpPr txBox="1"/>
          <p:nvPr/>
        </p:nvSpPr>
        <p:spPr>
          <a:xfrm>
            <a:off x="4985741" y="4423295"/>
            <a:ext cx="4917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400" b="1" dirty="0">
                <a:solidFill>
                  <a:srgbClr val="FF0000"/>
                </a:solidFill>
              </a:rPr>
              <a:t>✓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5339E0D-D42E-414A-AB31-D628BDAADE48}"/>
              </a:ext>
            </a:extLst>
          </p:cNvPr>
          <p:cNvSpPr txBox="1"/>
          <p:nvPr/>
        </p:nvSpPr>
        <p:spPr>
          <a:xfrm>
            <a:off x="4987508" y="4924999"/>
            <a:ext cx="4917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400" b="1" dirty="0">
                <a:solidFill>
                  <a:srgbClr val="FF0000"/>
                </a:solidFill>
              </a:rPr>
              <a:t>✓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2EA50BC-BCA4-400F-8F38-6012D1A4BCED}"/>
              </a:ext>
            </a:extLst>
          </p:cNvPr>
          <p:cNvSpPr txBox="1"/>
          <p:nvPr/>
        </p:nvSpPr>
        <p:spPr>
          <a:xfrm>
            <a:off x="4985741" y="5369943"/>
            <a:ext cx="4917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400" b="1" dirty="0">
                <a:solidFill>
                  <a:srgbClr val="FF0000"/>
                </a:solidFill>
              </a:rPr>
              <a:t>✓</a:t>
            </a:r>
            <a:endParaRPr lang="en-US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76758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  <p:bldP spid="13" grpId="0"/>
      <p:bldP spid="14" grpId="0"/>
    </p:bld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imeline&#10;&#10;Description automatically generated">
            <a:extLst>
              <a:ext uri="{FF2B5EF4-FFF2-40B4-BE49-F238E27FC236}">
                <a16:creationId xmlns:a16="http://schemas.microsoft.com/office/drawing/2014/main" id="{37FB714E-2133-472A-B2DF-6304DF6304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3643" y="373711"/>
            <a:ext cx="9388384" cy="6055507"/>
          </a:xfrm>
          <a:prstGeom prst="rect">
            <a:avLst/>
          </a:prstGeom>
        </p:spPr>
      </p:pic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5B1ADB81-C6D6-46F8-94A5-D6E353C2A110}"/>
              </a:ext>
            </a:extLst>
          </p:cNvPr>
          <p:cNvSpPr/>
          <p:nvPr/>
        </p:nvSpPr>
        <p:spPr>
          <a:xfrm>
            <a:off x="1413644" y="4325818"/>
            <a:ext cx="9388384" cy="790113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8254924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DC99BB42-5213-48A0-B433-81ABF9FC6C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93948" y="1321308"/>
            <a:ext cx="5404104" cy="421538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177</TotalTime>
  <Words>183</Words>
  <Application>Microsoft Office PowerPoint</Application>
  <PresentationFormat>ワイド画面</PresentationFormat>
  <Paragraphs>109</Paragraphs>
  <Slides>77</Slides>
  <Notes>1</Notes>
  <HiddenSlides>0</HiddenSlides>
  <MMClips>103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77</vt:i4>
      </vt:variant>
    </vt:vector>
  </HeadingPairs>
  <TitlesOfParts>
    <vt:vector size="83" baseType="lpstr">
      <vt:lpstr>游ゴシック</vt:lpstr>
      <vt:lpstr>Arial</vt:lpstr>
      <vt:lpstr>Calibri</vt:lpstr>
      <vt:lpstr>Calibri Light</vt:lpstr>
      <vt:lpstr>Khmer OS</vt:lpstr>
      <vt:lpstr>Office Theme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Khun Alex</dc:creator>
  <cp:lastModifiedBy>Kazuyo Takehara</cp:lastModifiedBy>
  <cp:revision>29</cp:revision>
  <dcterms:created xsi:type="dcterms:W3CDTF">2021-08-27T03:53:31Z</dcterms:created>
  <dcterms:modified xsi:type="dcterms:W3CDTF">2023-04-19T02:59:07Z</dcterms:modified>
</cp:coreProperties>
</file>