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3"/>
  </p:notes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99" r:id="rId20"/>
    <p:sldId id="300" r:id="rId21"/>
    <p:sldId id="301" r:id="rId22"/>
    <p:sldId id="274" r:id="rId23"/>
    <p:sldId id="275" r:id="rId24"/>
    <p:sldId id="376" r:id="rId25"/>
    <p:sldId id="277" r:id="rId26"/>
    <p:sldId id="369" r:id="rId27"/>
    <p:sldId id="278" r:id="rId28"/>
    <p:sldId id="281" r:id="rId29"/>
    <p:sldId id="280" r:id="rId30"/>
    <p:sldId id="282" r:id="rId31"/>
    <p:sldId id="284" r:id="rId32"/>
    <p:sldId id="285" r:id="rId33"/>
    <p:sldId id="283" r:id="rId34"/>
    <p:sldId id="286" r:id="rId35"/>
    <p:sldId id="287" r:id="rId36"/>
    <p:sldId id="289" r:id="rId37"/>
    <p:sldId id="288" r:id="rId38"/>
    <p:sldId id="290" r:id="rId39"/>
    <p:sldId id="291" r:id="rId40"/>
    <p:sldId id="292" r:id="rId41"/>
    <p:sldId id="293" r:id="rId42"/>
    <p:sldId id="294" r:id="rId43"/>
    <p:sldId id="295" r:id="rId44"/>
    <p:sldId id="297" r:id="rId45"/>
    <p:sldId id="296" r:id="rId46"/>
    <p:sldId id="298" r:id="rId47"/>
    <p:sldId id="302" r:id="rId48"/>
    <p:sldId id="303" r:id="rId49"/>
    <p:sldId id="304" r:id="rId50"/>
    <p:sldId id="305" r:id="rId51"/>
    <p:sldId id="306" r:id="rId52"/>
    <p:sldId id="377" r:id="rId53"/>
    <p:sldId id="308" r:id="rId54"/>
    <p:sldId id="313" r:id="rId55"/>
    <p:sldId id="310" r:id="rId56"/>
    <p:sldId id="311" r:id="rId57"/>
    <p:sldId id="312" r:id="rId58"/>
    <p:sldId id="315" r:id="rId59"/>
    <p:sldId id="316" r:id="rId60"/>
    <p:sldId id="317" r:id="rId61"/>
    <p:sldId id="318" r:id="rId62"/>
    <p:sldId id="320" r:id="rId63"/>
    <p:sldId id="319" r:id="rId64"/>
    <p:sldId id="325" r:id="rId65"/>
    <p:sldId id="324" r:id="rId66"/>
    <p:sldId id="329" r:id="rId67"/>
    <p:sldId id="328" r:id="rId68"/>
    <p:sldId id="314" r:id="rId69"/>
    <p:sldId id="321" r:id="rId70"/>
    <p:sldId id="322" r:id="rId71"/>
    <p:sldId id="334" r:id="rId72"/>
    <p:sldId id="335" r:id="rId73"/>
    <p:sldId id="336" r:id="rId74"/>
    <p:sldId id="333" r:id="rId75"/>
    <p:sldId id="337" r:id="rId76"/>
    <p:sldId id="338" r:id="rId77"/>
    <p:sldId id="339" r:id="rId78"/>
    <p:sldId id="340" r:id="rId79"/>
    <p:sldId id="341" r:id="rId80"/>
    <p:sldId id="371" r:id="rId81"/>
    <p:sldId id="372" r:id="rId82"/>
    <p:sldId id="373" r:id="rId83"/>
    <p:sldId id="374" r:id="rId84"/>
    <p:sldId id="342" r:id="rId85"/>
    <p:sldId id="343" r:id="rId86"/>
    <p:sldId id="378" r:id="rId87"/>
    <p:sldId id="345" r:id="rId88"/>
    <p:sldId id="347" r:id="rId89"/>
    <p:sldId id="346" r:id="rId90"/>
    <p:sldId id="348" r:id="rId91"/>
    <p:sldId id="351" r:id="rId92"/>
    <p:sldId id="350" r:id="rId93"/>
    <p:sldId id="349" r:id="rId94"/>
    <p:sldId id="352" r:id="rId95"/>
    <p:sldId id="353" r:id="rId96"/>
    <p:sldId id="354" r:id="rId97"/>
    <p:sldId id="356" r:id="rId98"/>
    <p:sldId id="355" r:id="rId99"/>
    <p:sldId id="357" r:id="rId100"/>
    <p:sldId id="358" r:id="rId101"/>
    <p:sldId id="360" r:id="rId102"/>
    <p:sldId id="359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75" r:id="rId1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BEF0E7-EEA7-47DD-9300-55F7607CF74D}" v="14" dt="2023-04-21T02:48:22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118" Type="http://schemas.microsoft.com/office/2016/11/relationships/changesInfo" Target="changesInfos/changesInfo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19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C2BEF0E7-EEA7-47DD-9300-55F7607CF74D}"/>
    <pc:docChg chg="undo custSel addSld delSld modSld">
      <pc:chgData name="Kazuyo Takehara" userId="fa7eaadb-9681-4610-86a8-8be5debccd15" providerId="ADAL" clId="{C2BEF0E7-EEA7-47DD-9300-55F7607CF74D}" dt="2023-04-21T02:49:31.656" v="89"/>
      <pc:docMkLst>
        <pc:docMk/>
      </pc:docMkLst>
      <pc:sldChg chg="modSp mod">
        <pc:chgData name="Kazuyo Takehara" userId="fa7eaadb-9681-4610-86a8-8be5debccd15" providerId="ADAL" clId="{C2BEF0E7-EEA7-47DD-9300-55F7607CF74D}" dt="2023-04-19T03:26:21.598" v="60" actId="1076"/>
        <pc:sldMkLst>
          <pc:docMk/>
          <pc:sldMk cId="1528559606" sldId="268"/>
        </pc:sldMkLst>
        <pc:picChg chg="mod">
          <ac:chgData name="Kazuyo Takehara" userId="fa7eaadb-9681-4610-86a8-8be5debccd15" providerId="ADAL" clId="{C2BEF0E7-EEA7-47DD-9300-55F7607CF74D}" dt="2023-04-19T03:26:14.604" v="58" actId="1076"/>
          <ac:picMkLst>
            <pc:docMk/>
            <pc:sldMk cId="1528559606" sldId="268"/>
            <ac:picMk id="10" creationId="{2D235AD9-4EFE-4EBA-9A80-E830EF11CB62}"/>
          </ac:picMkLst>
        </pc:picChg>
        <pc:picChg chg="mod">
          <ac:chgData name="Kazuyo Takehara" userId="fa7eaadb-9681-4610-86a8-8be5debccd15" providerId="ADAL" clId="{C2BEF0E7-EEA7-47DD-9300-55F7607CF74D}" dt="2023-04-19T03:26:16.775" v="59" actId="1076"/>
          <ac:picMkLst>
            <pc:docMk/>
            <pc:sldMk cId="1528559606" sldId="268"/>
            <ac:picMk id="11" creationId="{F6D325DB-0B77-45C0-B3A0-E9CF9702B4C6}"/>
          </ac:picMkLst>
        </pc:picChg>
        <pc:picChg chg="mod">
          <ac:chgData name="Kazuyo Takehara" userId="fa7eaadb-9681-4610-86a8-8be5debccd15" providerId="ADAL" clId="{C2BEF0E7-EEA7-47DD-9300-55F7607CF74D}" dt="2023-04-19T03:26:21.598" v="60" actId="1076"/>
          <ac:picMkLst>
            <pc:docMk/>
            <pc:sldMk cId="1528559606" sldId="268"/>
            <ac:picMk id="12" creationId="{F8FEB079-43A9-4FFE-AC19-6777D4101094}"/>
          </ac:picMkLst>
        </pc:picChg>
      </pc:sldChg>
      <pc:sldChg chg="modSp mod">
        <pc:chgData name="Kazuyo Takehara" userId="fa7eaadb-9681-4610-86a8-8be5debccd15" providerId="ADAL" clId="{C2BEF0E7-EEA7-47DD-9300-55F7607CF74D}" dt="2023-04-19T03:26:29.452" v="63" actId="1076"/>
        <pc:sldMkLst>
          <pc:docMk/>
          <pc:sldMk cId="1120006454" sldId="269"/>
        </pc:sldMkLst>
        <pc:picChg chg="mod">
          <ac:chgData name="Kazuyo Takehara" userId="fa7eaadb-9681-4610-86a8-8be5debccd15" providerId="ADAL" clId="{C2BEF0E7-EEA7-47DD-9300-55F7607CF74D}" dt="2023-04-19T03:26:25.781" v="61" actId="1076"/>
          <ac:picMkLst>
            <pc:docMk/>
            <pc:sldMk cId="1120006454" sldId="269"/>
            <ac:picMk id="10" creationId="{2D235AD9-4EFE-4EBA-9A80-E830EF11CB62}"/>
          </ac:picMkLst>
        </pc:picChg>
        <pc:picChg chg="mod">
          <ac:chgData name="Kazuyo Takehara" userId="fa7eaadb-9681-4610-86a8-8be5debccd15" providerId="ADAL" clId="{C2BEF0E7-EEA7-47DD-9300-55F7607CF74D}" dt="2023-04-19T03:26:27.298" v="62" actId="1076"/>
          <ac:picMkLst>
            <pc:docMk/>
            <pc:sldMk cId="1120006454" sldId="269"/>
            <ac:picMk id="11" creationId="{F6D325DB-0B77-45C0-B3A0-E9CF9702B4C6}"/>
          </ac:picMkLst>
        </pc:picChg>
        <pc:picChg chg="mod">
          <ac:chgData name="Kazuyo Takehara" userId="fa7eaadb-9681-4610-86a8-8be5debccd15" providerId="ADAL" clId="{C2BEF0E7-EEA7-47DD-9300-55F7607CF74D}" dt="2023-04-19T03:26:29.452" v="63" actId="1076"/>
          <ac:picMkLst>
            <pc:docMk/>
            <pc:sldMk cId="1120006454" sldId="269"/>
            <ac:picMk id="12" creationId="{F8FEB079-43A9-4FFE-AC19-6777D4101094}"/>
          </ac:picMkLst>
        </pc:picChg>
      </pc:sldChg>
      <pc:sldChg chg="modSp mod">
        <pc:chgData name="Kazuyo Takehara" userId="fa7eaadb-9681-4610-86a8-8be5debccd15" providerId="ADAL" clId="{C2BEF0E7-EEA7-47DD-9300-55F7607CF74D}" dt="2023-04-19T03:26:46.766" v="65" actId="1076"/>
        <pc:sldMkLst>
          <pc:docMk/>
          <pc:sldMk cId="1403530375" sldId="273"/>
        </pc:sldMkLst>
        <pc:picChg chg="mod">
          <ac:chgData name="Kazuyo Takehara" userId="fa7eaadb-9681-4610-86a8-8be5debccd15" providerId="ADAL" clId="{C2BEF0E7-EEA7-47DD-9300-55F7607CF74D}" dt="2023-04-19T03:26:46.766" v="65" actId="1076"/>
          <ac:picMkLst>
            <pc:docMk/>
            <pc:sldMk cId="1403530375" sldId="273"/>
            <ac:picMk id="15" creationId="{D5B19000-E2C4-495C-AAEA-3795D1F50D6E}"/>
          </ac:picMkLst>
        </pc:picChg>
      </pc:sldChg>
      <pc:sldChg chg="modSp mod">
        <pc:chgData name="Kazuyo Takehara" userId="fa7eaadb-9681-4610-86a8-8be5debccd15" providerId="ADAL" clId="{C2BEF0E7-EEA7-47DD-9300-55F7607CF74D}" dt="2023-04-19T03:26:42.805" v="64" actId="1076"/>
        <pc:sldMkLst>
          <pc:docMk/>
          <pc:sldMk cId="670258969" sldId="274"/>
        </pc:sldMkLst>
        <pc:picChg chg="mod">
          <ac:chgData name="Kazuyo Takehara" userId="fa7eaadb-9681-4610-86a8-8be5debccd15" providerId="ADAL" clId="{C2BEF0E7-EEA7-47DD-9300-55F7607CF74D}" dt="2023-04-19T03:26:42.805" v="64" actId="1076"/>
          <ac:picMkLst>
            <pc:docMk/>
            <pc:sldMk cId="670258969" sldId="274"/>
            <ac:picMk id="15" creationId="{D5B19000-E2C4-495C-AAEA-3795D1F50D6E}"/>
          </ac:picMkLst>
        </pc:picChg>
      </pc:sldChg>
      <pc:sldChg chg="addSp modSp mod modAnim">
        <pc:chgData name="Kazuyo Takehara" userId="fa7eaadb-9681-4610-86a8-8be5debccd15" providerId="ADAL" clId="{C2BEF0E7-EEA7-47DD-9300-55F7607CF74D}" dt="2023-04-18T04:23:11.647" v="3" actId="1076"/>
        <pc:sldMkLst>
          <pc:docMk/>
          <pc:sldMk cId="2830317216" sldId="275"/>
        </pc:sldMkLst>
        <pc:spChg chg="add mod">
          <ac:chgData name="Kazuyo Takehara" userId="fa7eaadb-9681-4610-86a8-8be5debccd15" providerId="ADAL" clId="{C2BEF0E7-EEA7-47DD-9300-55F7607CF74D}" dt="2023-04-18T04:23:11.647" v="3" actId="1076"/>
          <ac:spMkLst>
            <pc:docMk/>
            <pc:sldMk cId="2830317216" sldId="275"/>
            <ac:spMk id="12" creationId="{073A0C1E-E839-4BFB-BD4E-9DC39A774311}"/>
          </ac:spMkLst>
        </pc:spChg>
        <pc:spChg chg="add mod">
          <ac:chgData name="Kazuyo Takehara" userId="fa7eaadb-9681-4610-86a8-8be5debccd15" providerId="ADAL" clId="{C2BEF0E7-EEA7-47DD-9300-55F7607CF74D}" dt="2023-04-18T04:23:11.647" v="3" actId="1076"/>
          <ac:spMkLst>
            <pc:docMk/>
            <pc:sldMk cId="2830317216" sldId="275"/>
            <ac:spMk id="15" creationId="{A3FC2BAD-8D7F-4076-B406-3EC1AB7A04A7}"/>
          </ac:spMkLst>
        </pc:spChg>
        <pc:picChg chg="add mod">
          <ac:chgData name="Kazuyo Takehara" userId="fa7eaadb-9681-4610-86a8-8be5debccd15" providerId="ADAL" clId="{C2BEF0E7-EEA7-47DD-9300-55F7607CF74D}" dt="2023-04-18T04:22:42.049" v="1" actId="1076"/>
          <ac:picMkLst>
            <pc:docMk/>
            <pc:sldMk cId="2830317216" sldId="275"/>
            <ac:picMk id="10" creationId="{3307C6AE-C785-4761-990E-EF34B1D1C26A}"/>
          </ac:picMkLst>
        </pc:picChg>
      </pc:sldChg>
      <pc:sldChg chg="modSp del mod">
        <pc:chgData name="Kazuyo Takehara" userId="fa7eaadb-9681-4610-86a8-8be5debccd15" providerId="ADAL" clId="{C2BEF0E7-EEA7-47DD-9300-55F7607CF74D}" dt="2023-04-18T04:24:28.919" v="20" actId="2696"/>
        <pc:sldMkLst>
          <pc:docMk/>
          <pc:sldMk cId="2016577894" sldId="276"/>
        </pc:sldMkLst>
        <pc:spChg chg="mod">
          <ac:chgData name="Kazuyo Takehara" userId="fa7eaadb-9681-4610-86a8-8be5debccd15" providerId="ADAL" clId="{C2BEF0E7-EEA7-47DD-9300-55F7607CF74D}" dt="2023-04-18T04:23:20.421" v="8" actId="1036"/>
          <ac:spMkLst>
            <pc:docMk/>
            <pc:sldMk cId="2016577894" sldId="276"/>
            <ac:spMk id="17" creationId="{92E788D0-B7DC-4703-B365-0A792623141B}"/>
          </ac:spMkLst>
        </pc:spChg>
        <pc:spChg chg="mod">
          <ac:chgData name="Kazuyo Takehara" userId="fa7eaadb-9681-4610-86a8-8be5debccd15" providerId="ADAL" clId="{C2BEF0E7-EEA7-47DD-9300-55F7607CF74D}" dt="2023-04-18T04:24:13.517" v="18" actId="1076"/>
          <ac:spMkLst>
            <pc:docMk/>
            <pc:sldMk cId="2016577894" sldId="276"/>
            <ac:spMk id="22" creationId="{544B9B10-246B-4620-A765-D3A797F59AFE}"/>
          </ac:spMkLst>
        </pc:spChg>
      </pc:sldChg>
      <pc:sldChg chg="modSp mod">
        <pc:chgData name="Kazuyo Takehara" userId="fa7eaadb-9681-4610-86a8-8be5debccd15" providerId="ADAL" clId="{C2BEF0E7-EEA7-47DD-9300-55F7607CF74D}" dt="2023-04-19T03:27:15.906" v="68" actId="1076"/>
        <pc:sldMkLst>
          <pc:docMk/>
          <pc:sldMk cId="3528860036" sldId="293"/>
        </pc:sldMkLst>
        <pc:picChg chg="mod">
          <ac:chgData name="Kazuyo Takehara" userId="fa7eaadb-9681-4610-86a8-8be5debccd15" providerId="ADAL" clId="{C2BEF0E7-EEA7-47DD-9300-55F7607CF74D}" dt="2023-04-19T03:27:13.789" v="67" actId="1076"/>
          <ac:picMkLst>
            <pc:docMk/>
            <pc:sldMk cId="3528860036" sldId="293"/>
            <ac:picMk id="8" creationId="{F64E5291-EF41-452E-8FA1-A0B9A5500EDF}"/>
          </ac:picMkLst>
        </pc:picChg>
        <pc:picChg chg="mod">
          <ac:chgData name="Kazuyo Takehara" userId="fa7eaadb-9681-4610-86a8-8be5debccd15" providerId="ADAL" clId="{C2BEF0E7-EEA7-47DD-9300-55F7607CF74D}" dt="2023-04-19T03:27:15.906" v="68" actId="1076"/>
          <ac:picMkLst>
            <pc:docMk/>
            <pc:sldMk cId="3528860036" sldId="293"/>
            <ac:picMk id="9" creationId="{9EFE69A2-9755-4906-987E-E40833C4BF03}"/>
          </ac:picMkLst>
        </pc:picChg>
      </pc:sldChg>
      <pc:sldChg chg="modSp mod">
        <pc:chgData name="Kazuyo Takehara" userId="fa7eaadb-9681-4610-86a8-8be5debccd15" providerId="ADAL" clId="{C2BEF0E7-EEA7-47DD-9300-55F7607CF74D}" dt="2023-04-19T03:27:22.812" v="70" actId="1076"/>
        <pc:sldMkLst>
          <pc:docMk/>
          <pc:sldMk cId="2349522760" sldId="294"/>
        </pc:sldMkLst>
        <pc:picChg chg="mod">
          <ac:chgData name="Kazuyo Takehara" userId="fa7eaadb-9681-4610-86a8-8be5debccd15" providerId="ADAL" clId="{C2BEF0E7-EEA7-47DD-9300-55F7607CF74D}" dt="2023-04-19T03:27:22.812" v="70" actId="1076"/>
          <ac:picMkLst>
            <pc:docMk/>
            <pc:sldMk cId="2349522760" sldId="294"/>
            <ac:picMk id="8" creationId="{F64E5291-EF41-452E-8FA1-A0B9A5500EDF}"/>
          </ac:picMkLst>
        </pc:picChg>
        <pc:picChg chg="mod">
          <ac:chgData name="Kazuyo Takehara" userId="fa7eaadb-9681-4610-86a8-8be5debccd15" providerId="ADAL" clId="{C2BEF0E7-EEA7-47DD-9300-55F7607CF74D}" dt="2023-04-19T03:27:19.221" v="69" actId="1076"/>
          <ac:picMkLst>
            <pc:docMk/>
            <pc:sldMk cId="2349522760" sldId="294"/>
            <ac:picMk id="9" creationId="{9EFE69A2-9755-4906-987E-E40833C4BF03}"/>
          </ac:picMkLst>
        </pc:picChg>
      </pc:sldChg>
      <pc:sldChg chg="modSp mod">
        <pc:chgData name="Kazuyo Takehara" userId="fa7eaadb-9681-4610-86a8-8be5debccd15" providerId="ADAL" clId="{C2BEF0E7-EEA7-47DD-9300-55F7607CF74D}" dt="2023-04-19T03:27:28.990" v="71" actId="1076"/>
        <pc:sldMkLst>
          <pc:docMk/>
          <pc:sldMk cId="1769122669" sldId="298"/>
        </pc:sldMkLst>
        <pc:picChg chg="mod">
          <ac:chgData name="Kazuyo Takehara" userId="fa7eaadb-9681-4610-86a8-8be5debccd15" providerId="ADAL" clId="{C2BEF0E7-EEA7-47DD-9300-55F7607CF74D}" dt="2023-04-19T03:27:28.990" v="71" actId="1076"/>
          <ac:picMkLst>
            <pc:docMk/>
            <pc:sldMk cId="1769122669" sldId="298"/>
            <ac:picMk id="15" creationId="{9DC7C2AC-26FD-417B-88CF-60078AAA796F}"/>
          </ac:picMkLst>
        </pc:picChg>
      </pc:sldChg>
      <pc:sldChg chg="modSp mod">
        <pc:chgData name="Kazuyo Takehara" userId="fa7eaadb-9681-4610-86a8-8be5debccd15" providerId="ADAL" clId="{C2BEF0E7-EEA7-47DD-9300-55F7607CF74D}" dt="2023-04-19T03:27:35.314" v="72" actId="1076"/>
        <pc:sldMkLst>
          <pc:docMk/>
          <pc:sldMk cId="3263632811" sldId="305"/>
        </pc:sldMkLst>
        <pc:picChg chg="mod">
          <ac:chgData name="Kazuyo Takehara" userId="fa7eaadb-9681-4610-86a8-8be5debccd15" providerId="ADAL" clId="{C2BEF0E7-EEA7-47DD-9300-55F7607CF74D}" dt="2023-04-19T03:27:35.314" v="72" actId="1076"/>
          <ac:picMkLst>
            <pc:docMk/>
            <pc:sldMk cId="3263632811" sldId="305"/>
            <ac:picMk id="15" creationId="{9DC7C2AC-26FD-417B-88CF-60078AAA796F}"/>
          </ac:picMkLst>
        </pc:picChg>
      </pc:sldChg>
      <pc:sldChg chg="addSp modSp mod">
        <pc:chgData name="Kazuyo Takehara" userId="fa7eaadb-9681-4610-86a8-8be5debccd15" providerId="ADAL" clId="{C2BEF0E7-EEA7-47DD-9300-55F7607CF74D}" dt="2023-04-18T04:29:35.816" v="22" actId="1076"/>
        <pc:sldMkLst>
          <pc:docMk/>
          <pc:sldMk cId="3120611612" sldId="306"/>
        </pc:sldMkLst>
        <pc:spChg chg="add mod">
          <ac:chgData name="Kazuyo Takehara" userId="fa7eaadb-9681-4610-86a8-8be5debccd15" providerId="ADAL" clId="{C2BEF0E7-EEA7-47DD-9300-55F7607CF74D}" dt="2023-04-18T04:29:35.816" v="22" actId="1076"/>
          <ac:spMkLst>
            <pc:docMk/>
            <pc:sldMk cId="3120611612" sldId="306"/>
            <ac:spMk id="12" creationId="{A84EB599-96F5-414E-9771-F60280488B6A}"/>
          </ac:spMkLst>
        </pc:spChg>
        <pc:spChg chg="add mod">
          <ac:chgData name="Kazuyo Takehara" userId="fa7eaadb-9681-4610-86a8-8be5debccd15" providerId="ADAL" clId="{C2BEF0E7-EEA7-47DD-9300-55F7607CF74D}" dt="2023-04-18T04:29:35.816" v="22" actId="1076"/>
          <ac:spMkLst>
            <pc:docMk/>
            <pc:sldMk cId="3120611612" sldId="306"/>
            <ac:spMk id="15" creationId="{4D813926-CE5C-4AC4-B7C8-5699EECB74E2}"/>
          </ac:spMkLst>
        </pc:spChg>
      </pc:sldChg>
      <pc:sldChg chg="del">
        <pc:chgData name="Kazuyo Takehara" userId="fa7eaadb-9681-4610-86a8-8be5debccd15" providerId="ADAL" clId="{C2BEF0E7-EEA7-47DD-9300-55F7607CF74D}" dt="2023-04-18T04:30:46.877" v="28" actId="2696"/>
        <pc:sldMkLst>
          <pc:docMk/>
          <pc:sldMk cId="3973470244" sldId="307"/>
        </pc:sldMkLst>
      </pc:sldChg>
      <pc:sldChg chg="modSp mod">
        <pc:chgData name="Kazuyo Takehara" userId="fa7eaadb-9681-4610-86a8-8be5debccd15" providerId="ADAL" clId="{C2BEF0E7-EEA7-47DD-9300-55F7607CF74D}" dt="2023-04-19T03:28:00.673" v="75" actId="1076"/>
        <pc:sldMkLst>
          <pc:docMk/>
          <pc:sldMk cId="2123063104" sldId="333"/>
        </pc:sldMkLst>
        <pc:picChg chg="mod">
          <ac:chgData name="Kazuyo Takehara" userId="fa7eaadb-9681-4610-86a8-8be5debccd15" providerId="ADAL" clId="{C2BEF0E7-EEA7-47DD-9300-55F7607CF74D}" dt="2023-04-19T03:27:55.337" v="73" actId="1076"/>
          <ac:picMkLst>
            <pc:docMk/>
            <pc:sldMk cId="2123063104" sldId="333"/>
            <ac:picMk id="9" creationId="{A8476CE2-633B-4A05-BBE7-78025DB010CE}"/>
          </ac:picMkLst>
        </pc:picChg>
        <pc:picChg chg="mod">
          <ac:chgData name="Kazuyo Takehara" userId="fa7eaadb-9681-4610-86a8-8be5debccd15" providerId="ADAL" clId="{C2BEF0E7-EEA7-47DD-9300-55F7607CF74D}" dt="2023-04-19T03:27:57.304" v="74" actId="1076"/>
          <ac:picMkLst>
            <pc:docMk/>
            <pc:sldMk cId="2123063104" sldId="333"/>
            <ac:picMk id="13" creationId="{87220808-2859-48A7-98D1-D3C081B3EB90}"/>
          </ac:picMkLst>
        </pc:picChg>
        <pc:picChg chg="mod">
          <ac:chgData name="Kazuyo Takehara" userId="fa7eaadb-9681-4610-86a8-8be5debccd15" providerId="ADAL" clId="{C2BEF0E7-EEA7-47DD-9300-55F7607CF74D}" dt="2023-04-19T03:28:00.673" v="75" actId="1076"/>
          <ac:picMkLst>
            <pc:docMk/>
            <pc:sldMk cId="2123063104" sldId="333"/>
            <ac:picMk id="14" creationId="{7653E285-8512-4F60-B935-D7AC550CEF68}"/>
          </ac:picMkLst>
        </pc:picChg>
      </pc:sldChg>
      <pc:sldChg chg="modSp mod">
        <pc:chgData name="Kazuyo Takehara" userId="fa7eaadb-9681-4610-86a8-8be5debccd15" providerId="ADAL" clId="{C2BEF0E7-EEA7-47DD-9300-55F7607CF74D}" dt="2023-04-19T03:28:10.121" v="78" actId="1076"/>
        <pc:sldMkLst>
          <pc:docMk/>
          <pc:sldMk cId="3948469411" sldId="337"/>
        </pc:sldMkLst>
        <pc:picChg chg="mod">
          <ac:chgData name="Kazuyo Takehara" userId="fa7eaadb-9681-4610-86a8-8be5debccd15" providerId="ADAL" clId="{C2BEF0E7-EEA7-47DD-9300-55F7607CF74D}" dt="2023-04-19T03:28:04.794" v="76" actId="1076"/>
          <ac:picMkLst>
            <pc:docMk/>
            <pc:sldMk cId="3948469411" sldId="337"/>
            <ac:picMk id="10" creationId="{561D51C4-97DF-48D4-A3AB-DA3B06E458CB}"/>
          </ac:picMkLst>
        </pc:picChg>
        <pc:picChg chg="mod">
          <ac:chgData name="Kazuyo Takehara" userId="fa7eaadb-9681-4610-86a8-8be5debccd15" providerId="ADAL" clId="{C2BEF0E7-EEA7-47DD-9300-55F7607CF74D}" dt="2023-04-19T03:28:06.499" v="77" actId="1076"/>
          <ac:picMkLst>
            <pc:docMk/>
            <pc:sldMk cId="3948469411" sldId="337"/>
            <ac:picMk id="11" creationId="{3FA939C9-3FF5-4434-806E-88BE45673CE2}"/>
          </ac:picMkLst>
        </pc:picChg>
        <pc:picChg chg="mod">
          <ac:chgData name="Kazuyo Takehara" userId="fa7eaadb-9681-4610-86a8-8be5debccd15" providerId="ADAL" clId="{C2BEF0E7-EEA7-47DD-9300-55F7607CF74D}" dt="2023-04-19T03:28:10.121" v="78" actId="1076"/>
          <ac:picMkLst>
            <pc:docMk/>
            <pc:sldMk cId="3948469411" sldId="337"/>
            <ac:picMk id="12" creationId="{3EC9CA7A-8579-4E97-930B-39C8877C0C35}"/>
          </ac:picMkLst>
        </pc:picChg>
      </pc:sldChg>
      <pc:sldChg chg="modSp mod">
        <pc:chgData name="Kazuyo Takehara" userId="fa7eaadb-9681-4610-86a8-8be5debccd15" providerId="ADAL" clId="{C2BEF0E7-EEA7-47DD-9300-55F7607CF74D}" dt="2023-04-19T03:28:16.987" v="79" actId="1076"/>
        <pc:sldMkLst>
          <pc:docMk/>
          <pc:sldMk cId="1998378600" sldId="341"/>
        </pc:sldMkLst>
        <pc:picChg chg="mod">
          <ac:chgData name="Kazuyo Takehara" userId="fa7eaadb-9681-4610-86a8-8be5debccd15" providerId="ADAL" clId="{C2BEF0E7-EEA7-47DD-9300-55F7607CF74D}" dt="2023-04-19T03:28:16.987" v="79" actId="1076"/>
          <ac:picMkLst>
            <pc:docMk/>
            <pc:sldMk cId="1998378600" sldId="341"/>
            <ac:picMk id="17" creationId="{0CD14DBE-4F3C-4E94-9819-C801A3ECBCDC}"/>
          </ac:picMkLst>
        </pc:picChg>
      </pc:sldChg>
      <pc:sldChg chg="modSp mod">
        <pc:chgData name="Kazuyo Takehara" userId="fa7eaadb-9681-4610-86a8-8be5debccd15" providerId="ADAL" clId="{C2BEF0E7-EEA7-47DD-9300-55F7607CF74D}" dt="2023-04-19T03:28:32.259" v="80" actId="1076"/>
        <pc:sldMkLst>
          <pc:docMk/>
          <pc:sldMk cId="1475089204" sldId="342"/>
        </pc:sldMkLst>
        <pc:picChg chg="mod">
          <ac:chgData name="Kazuyo Takehara" userId="fa7eaadb-9681-4610-86a8-8be5debccd15" providerId="ADAL" clId="{C2BEF0E7-EEA7-47DD-9300-55F7607CF74D}" dt="2023-04-19T03:28:32.259" v="80" actId="1076"/>
          <ac:picMkLst>
            <pc:docMk/>
            <pc:sldMk cId="1475089204" sldId="342"/>
            <ac:picMk id="17" creationId="{0CD14DBE-4F3C-4E94-9819-C801A3ECBCDC}"/>
          </ac:picMkLst>
        </pc:picChg>
      </pc:sldChg>
      <pc:sldChg chg="addSp modSp mod">
        <pc:chgData name="Kazuyo Takehara" userId="fa7eaadb-9681-4610-86a8-8be5debccd15" providerId="ADAL" clId="{C2BEF0E7-EEA7-47DD-9300-55F7607CF74D}" dt="2023-04-18T04:37:44.660" v="34" actId="1076"/>
        <pc:sldMkLst>
          <pc:docMk/>
          <pc:sldMk cId="1627911265" sldId="343"/>
        </pc:sldMkLst>
        <pc:spChg chg="add mod">
          <ac:chgData name="Kazuyo Takehara" userId="fa7eaadb-9681-4610-86a8-8be5debccd15" providerId="ADAL" clId="{C2BEF0E7-EEA7-47DD-9300-55F7607CF74D}" dt="2023-04-18T04:37:44.660" v="34" actId="1076"/>
          <ac:spMkLst>
            <pc:docMk/>
            <pc:sldMk cId="1627911265" sldId="343"/>
            <ac:spMk id="12" creationId="{A76CE2C8-8692-4221-AFE3-E0C7BC4764E6}"/>
          </ac:spMkLst>
        </pc:spChg>
        <pc:spChg chg="add mod">
          <ac:chgData name="Kazuyo Takehara" userId="fa7eaadb-9681-4610-86a8-8be5debccd15" providerId="ADAL" clId="{C2BEF0E7-EEA7-47DD-9300-55F7607CF74D}" dt="2023-04-18T04:37:44.660" v="34" actId="1076"/>
          <ac:spMkLst>
            <pc:docMk/>
            <pc:sldMk cId="1627911265" sldId="343"/>
            <ac:spMk id="14" creationId="{BAF6D639-467B-404C-9BC2-82C842A2929F}"/>
          </ac:spMkLst>
        </pc:spChg>
      </pc:sldChg>
      <pc:sldChg chg="del">
        <pc:chgData name="Kazuyo Takehara" userId="fa7eaadb-9681-4610-86a8-8be5debccd15" providerId="ADAL" clId="{C2BEF0E7-EEA7-47DD-9300-55F7607CF74D}" dt="2023-04-18T04:38:44.581" v="57" actId="2696"/>
        <pc:sldMkLst>
          <pc:docMk/>
          <pc:sldMk cId="3624284554" sldId="344"/>
        </pc:sldMkLst>
      </pc:sldChg>
      <pc:sldChg chg="addSp modSp mod">
        <pc:chgData name="Kazuyo Takehara" userId="fa7eaadb-9681-4610-86a8-8be5debccd15" providerId="ADAL" clId="{C2BEF0E7-EEA7-47DD-9300-55F7607CF74D}" dt="2023-04-21T02:49:31.656" v="89"/>
        <pc:sldMkLst>
          <pc:docMk/>
          <pc:sldMk cId="222740649" sldId="345"/>
        </pc:sldMkLst>
        <pc:spChg chg="add mod">
          <ac:chgData name="Kazuyo Takehara" userId="fa7eaadb-9681-4610-86a8-8be5debccd15" providerId="ADAL" clId="{C2BEF0E7-EEA7-47DD-9300-55F7607CF74D}" dt="2023-04-21T02:48:22.394" v="81"/>
          <ac:spMkLst>
            <pc:docMk/>
            <pc:sldMk cId="222740649" sldId="345"/>
            <ac:spMk id="8" creationId="{4737D752-8ABE-48E0-9AA6-E09FEAFF2AC7}"/>
          </ac:spMkLst>
        </pc:spChg>
        <pc:spChg chg="add mod">
          <ac:chgData name="Kazuyo Takehara" userId="fa7eaadb-9681-4610-86a8-8be5debccd15" providerId="ADAL" clId="{C2BEF0E7-EEA7-47DD-9300-55F7607CF74D}" dt="2023-04-21T02:49:31.656" v="89"/>
          <ac:spMkLst>
            <pc:docMk/>
            <pc:sldMk cId="222740649" sldId="345"/>
            <ac:spMk id="9" creationId="{F94BC2FC-CB23-4446-85BC-66BF52251E8B}"/>
          </ac:spMkLst>
        </pc:spChg>
        <pc:picChg chg="add mod">
          <ac:chgData name="Kazuyo Takehara" userId="fa7eaadb-9681-4610-86a8-8be5debccd15" providerId="ADAL" clId="{C2BEF0E7-EEA7-47DD-9300-55F7607CF74D}" dt="2023-04-21T02:48:22.394" v="81"/>
          <ac:picMkLst>
            <pc:docMk/>
            <pc:sldMk cId="222740649" sldId="345"/>
            <ac:picMk id="6" creationId="{465CDCBC-A1DA-4DF0-B49C-279AAADE6853}"/>
          </ac:picMkLst>
        </pc:picChg>
      </pc:sldChg>
      <pc:sldChg chg="modSp mod">
        <pc:chgData name="Kazuyo Takehara" userId="fa7eaadb-9681-4610-86a8-8be5debccd15" providerId="ADAL" clId="{C2BEF0E7-EEA7-47DD-9300-55F7607CF74D}" dt="2023-04-18T04:35:40.960" v="30" actId="403"/>
        <pc:sldMkLst>
          <pc:docMk/>
          <pc:sldMk cId="628052114" sldId="371"/>
        </pc:sldMkLst>
        <pc:spChg chg="mod">
          <ac:chgData name="Kazuyo Takehara" userId="fa7eaadb-9681-4610-86a8-8be5debccd15" providerId="ADAL" clId="{C2BEF0E7-EEA7-47DD-9300-55F7607CF74D}" dt="2023-04-18T04:35:40.960" v="30" actId="403"/>
          <ac:spMkLst>
            <pc:docMk/>
            <pc:sldMk cId="628052114" sldId="371"/>
            <ac:spMk id="6" creationId="{ABCAABA1-2CCF-447C-9782-95E955F8B6C4}"/>
          </ac:spMkLst>
        </pc:spChg>
        <pc:spChg chg="mod">
          <ac:chgData name="Kazuyo Takehara" userId="fa7eaadb-9681-4610-86a8-8be5debccd15" providerId="ADAL" clId="{C2BEF0E7-EEA7-47DD-9300-55F7607CF74D}" dt="2023-04-18T04:35:40.960" v="30" actId="403"/>
          <ac:spMkLst>
            <pc:docMk/>
            <pc:sldMk cId="628052114" sldId="371"/>
            <ac:spMk id="8" creationId="{BCD7193E-0463-44EB-A3AC-898F6B2823FA}"/>
          </ac:spMkLst>
        </pc:spChg>
        <pc:spChg chg="mod">
          <ac:chgData name="Kazuyo Takehara" userId="fa7eaadb-9681-4610-86a8-8be5debccd15" providerId="ADAL" clId="{C2BEF0E7-EEA7-47DD-9300-55F7607CF74D}" dt="2023-04-18T04:35:40.960" v="30" actId="403"/>
          <ac:spMkLst>
            <pc:docMk/>
            <pc:sldMk cId="628052114" sldId="371"/>
            <ac:spMk id="10" creationId="{97B29B6D-8E76-4D4B-8D55-8DEC516D5CD9}"/>
          </ac:spMkLst>
        </pc:spChg>
        <pc:spChg chg="mod">
          <ac:chgData name="Kazuyo Takehara" userId="fa7eaadb-9681-4610-86a8-8be5debccd15" providerId="ADAL" clId="{C2BEF0E7-EEA7-47DD-9300-55F7607CF74D}" dt="2023-04-18T04:35:40.960" v="30" actId="403"/>
          <ac:spMkLst>
            <pc:docMk/>
            <pc:sldMk cId="628052114" sldId="371"/>
            <ac:spMk id="12" creationId="{7A77D4F1-2263-4D9D-8AB6-5B711A0D7C7F}"/>
          </ac:spMkLst>
        </pc:spChg>
      </pc:sldChg>
      <pc:sldChg chg="modSp mod">
        <pc:chgData name="Kazuyo Takehara" userId="fa7eaadb-9681-4610-86a8-8be5debccd15" providerId="ADAL" clId="{C2BEF0E7-EEA7-47DD-9300-55F7607CF74D}" dt="2023-04-18T04:35:45.758" v="31" actId="403"/>
        <pc:sldMkLst>
          <pc:docMk/>
          <pc:sldMk cId="2958202553" sldId="372"/>
        </pc:sldMkLst>
        <pc:spChg chg="mod">
          <ac:chgData name="Kazuyo Takehara" userId="fa7eaadb-9681-4610-86a8-8be5debccd15" providerId="ADAL" clId="{C2BEF0E7-EEA7-47DD-9300-55F7607CF74D}" dt="2023-04-18T04:35:45.758" v="31" actId="403"/>
          <ac:spMkLst>
            <pc:docMk/>
            <pc:sldMk cId="2958202553" sldId="372"/>
            <ac:spMk id="6" creationId="{E78083A6-76F4-4470-A016-A3117E5D0D78}"/>
          </ac:spMkLst>
        </pc:spChg>
        <pc:spChg chg="mod">
          <ac:chgData name="Kazuyo Takehara" userId="fa7eaadb-9681-4610-86a8-8be5debccd15" providerId="ADAL" clId="{C2BEF0E7-EEA7-47DD-9300-55F7607CF74D}" dt="2023-04-18T04:35:45.758" v="31" actId="403"/>
          <ac:spMkLst>
            <pc:docMk/>
            <pc:sldMk cId="2958202553" sldId="372"/>
            <ac:spMk id="8" creationId="{56850E89-3C45-4BF1-B7E3-5BBFEFDC7D8F}"/>
          </ac:spMkLst>
        </pc:spChg>
        <pc:spChg chg="mod">
          <ac:chgData name="Kazuyo Takehara" userId="fa7eaadb-9681-4610-86a8-8be5debccd15" providerId="ADAL" clId="{C2BEF0E7-EEA7-47DD-9300-55F7607CF74D}" dt="2023-04-18T04:35:45.758" v="31" actId="403"/>
          <ac:spMkLst>
            <pc:docMk/>
            <pc:sldMk cId="2958202553" sldId="372"/>
            <ac:spMk id="10" creationId="{CD794C90-7883-4C0B-9235-05F6D39CA160}"/>
          </ac:spMkLst>
        </pc:spChg>
      </pc:sldChg>
      <pc:sldChg chg="modSp mod">
        <pc:chgData name="Kazuyo Takehara" userId="fa7eaadb-9681-4610-86a8-8be5debccd15" providerId="ADAL" clId="{C2BEF0E7-EEA7-47DD-9300-55F7607CF74D}" dt="2023-04-18T04:35:50.105" v="32" actId="403"/>
        <pc:sldMkLst>
          <pc:docMk/>
          <pc:sldMk cId="339604318" sldId="373"/>
        </pc:sldMkLst>
        <pc:spChg chg="mod">
          <ac:chgData name="Kazuyo Takehara" userId="fa7eaadb-9681-4610-86a8-8be5debccd15" providerId="ADAL" clId="{C2BEF0E7-EEA7-47DD-9300-55F7607CF74D}" dt="2023-04-18T04:35:50.105" v="32" actId="403"/>
          <ac:spMkLst>
            <pc:docMk/>
            <pc:sldMk cId="339604318" sldId="373"/>
            <ac:spMk id="6" creationId="{1FEFB8D8-D7BB-4995-9750-DBDC4C65E904}"/>
          </ac:spMkLst>
        </pc:spChg>
        <pc:spChg chg="mod">
          <ac:chgData name="Kazuyo Takehara" userId="fa7eaadb-9681-4610-86a8-8be5debccd15" providerId="ADAL" clId="{C2BEF0E7-EEA7-47DD-9300-55F7607CF74D}" dt="2023-04-18T04:35:50.105" v="32" actId="403"/>
          <ac:spMkLst>
            <pc:docMk/>
            <pc:sldMk cId="339604318" sldId="373"/>
            <ac:spMk id="8" creationId="{EB86504B-BF17-4328-ACEA-D00603F2463A}"/>
          </ac:spMkLst>
        </pc:spChg>
      </pc:sldChg>
      <pc:sldChg chg="modSp mod">
        <pc:chgData name="Kazuyo Takehara" userId="fa7eaadb-9681-4610-86a8-8be5debccd15" providerId="ADAL" clId="{C2BEF0E7-EEA7-47DD-9300-55F7607CF74D}" dt="2023-04-18T04:35:13.186" v="29" actId="207"/>
        <pc:sldMkLst>
          <pc:docMk/>
          <pc:sldMk cId="193001217" sldId="374"/>
        </pc:sldMkLst>
        <pc:spChg chg="mod">
          <ac:chgData name="Kazuyo Takehara" userId="fa7eaadb-9681-4610-86a8-8be5debccd15" providerId="ADAL" clId="{C2BEF0E7-EEA7-47DD-9300-55F7607CF74D}" dt="2023-04-18T04:35:13.186" v="29" actId="207"/>
          <ac:spMkLst>
            <pc:docMk/>
            <pc:sldMk cId="193001217" sldId="374"/>
            <ac:spMk id="6" creationId="{E5DF3EC4-85EE-40C8-B1AD-7226E252C624}"/>
          </ac:spMkLst>
        </pc:spChg>
        <pc:spChg chg="mod">
          <ac:chgData name="Kazuyo Takehara" userId="fa7eaadb-9681-4610-86a8-8be5debccd15" providerId="ADAL" clId="{C2BEF0E7-EEA7-47DD-9300-55F7607CF74D}" dt="2023-04-18T04:35:13.186" v="29" actId="207"/>
          <ac:spMkLst>
            <pc:docMk/>
            <pc:sldMk cId="193001217" sldId="374"/>
            <ac:spMk id="8" creationId="{682D4A99-301B-4C2D-9B4D-A5F7BE5EBCD9}"/>
          </ac:spMkLst>
        </pc:spChg>
        <pc:spChg chg="mod">
          <ac:chgData name="Kazuyo Takehara" userId="fa7eaadb-9681-4610-86a8-8be5debccd15" providerId="ADAL" clId="{C2BEF0E7-EEA7-47DD-9300-55F7607CF74D}" dt="2023-04-18T04:35:13.186" v="29" actId="207"/>
          <ac:spMkLst>
            <pc:docMk/>
            <pc:sldMk cId="193001217" sldId="374"/>
            <ac:spMk id="10" creationId="{CE059781-89A7-4756-AB7E-62F9BB6819F1}"/>
          </ac:spMkLst>
        </pc:spChg>
        <pc:spChg chg="mod">
          <ac:chgData name="Kazuyo Takehara" userId="fa7eaadb-9681-4610-86a8-8be5debccd15" providerId="ADAL" clId="{C2BEF0E7-EEA7-47DD-9300-55F7607CF74D}" dt="2023-04-18T04:35:13.186" v="29" actId="207"/>
          <ac:spMkLst>
            <pc:docMk/>
            <pc:sldMk cId="193001217" sldId="374"/>
            <ac:spMk id="12" creationId="{72068CC5-16F0-4F06-8FA7-F016ADE9BE5F}"/>
          </ac:spMkLst>
        </pc:spChg>
      </pc:sldChg>
      <pc:sldChg chg="addSp delSp modSp add mod delAnim modAnim">
        <pc:chgData name="Kazuyo Takehara" userId="fa7eaadb-9681-4610-86a8-8be5debccd15" providerId="ADAL" clId="{C2BEF0E7-EEA7-47DD-9300-55F7607CF74D}" dt="2023-04-19T03:26:55.357" v="66" actId="1076"/>
        <pc:sldMkLst>
          <pc:docMk/>
          <pc:sldMk cId="1356437392" sldId="376"/>
        </pc:sldMkLst>
        <pc:spChg chg="del">
          <ac:chgData name="Kazuyo Takehara" userId="fa7eaadb-9681-4610-86a8-8be5debccd15" providerId="ADAL" clId="{C2BEF0E7-EEA7-47DD-9300-55F7607CF74D}" dt="2023-04-18T04:24:02.882" v="16" actId="478"/>
          <ac:spMkLst>
            <pc:docMk/>
            <pc:sldMk cId="1356437392" sldId="376"/>
            <ac:spMk id="2" creationId="{208107A1-5949-4FE3-876C-331FD81BE4FD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11" creationId="{B0388816-C6DF-4A14-86BE-8542561B791F}"/>
          </ac:spMkLst>
        </pc:spChg>
        <pc:spChg chg="del">
          <ac:chgData name="Kazuyo Takehara" userId="fa7eaadb-9681-4610-86a8-8be5debccd15" providerId="ADAL" clId="{C2BEF0E7-EEA7-47DD-9300-55F7607CF74D}" dt="2023-04-18T04:23:55.093" v="11" actId="478"/>
          <ac:spMkLst>
            <pc:docMk/>
            <pc:sldMk cId="1356437392" sldId="376"/>
            <ac:spMk id="14" creationId="{7D47B10B-42C9-4026-AAAB-B45E72038275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15" creationId="{FACFAB67-040C-4775-BC28-101E6FFC1B06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16" creationId="{A75D6754-8503-4B49-8CDE-85764D39C55A}"/>
          </ac:spMkLst>
        </pc:spChg>
        <pc:spChg chg="del mod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17" creationId="{6E9C59E0-1B21-4C1C-9A82-C56D39D0C19E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18" creationId="{4C871E45-2E3F-414D-8897-4F0224193CB1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19" creationId="{FB948A48-AD3E-4FE9-BA8C-1A48FF9E2CE2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20" creationId="{D1B3E690-62FA-42A2-83AB-B0A672338DAA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22" creationId="{EFAB49A4-FC8F-4793-9CC8-E89C70C44B23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23" creationId="{D8F9A619-ADA5-4102-A5E0-8852E406CA61}"/>
          </ac:spMkLst>
        </pc:spChg>
        <pc:spChg chg="del">
          <ac:chgData name="Kazuyo Takehara" userId="fa7eaadb-9681-4610-86a8-8be5debccd15" providerId="ADAL" clId="{C2BEF0E7-EEA7-47DD-9300-55F7607CF74D}" dt="2023-04-18T04:24:06.225" v="17" actId="478"/>
          <ac:spMkLst>
            <pc:docMk/>
            <pc:sldMk cId="1356437392" sldId="376"/>
            <ac:spMk id="24" creationId="{AF23B957-D368-4EB3-AC0D-8247A714235E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1" creationId="{749B59E9-29BF-436D-ABD4-80E05B549C99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2" creationId="{5B0DDFC9-3EC2-4408-AF83-46BDEB81B8C4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3" creationId="{2652A1DA-9421-4597-A7D3-875E4AA502AB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4" creationId="{F6728431-B831-456C-9211-041E68ABA956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5" creationId="{6846E045-D05E-49F8-9BE0-218EAFC47741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6" creationId="{984196B9-4674-4FB8-878B-844D967F61FA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7" creationId="{68979492-D8EC-4170-B12E-DDF3FD348055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8" creationId="{D055B338-077E-4E29-908F-FEAB6678D806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39" creationId="{00F51424-D1D4-4C1F-ABB6-8CFEBB0D632D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40" creationId="{68700580-43C1-44FB-BF7D-CEEA4391FDBB}"/>
          </ac:spMkLst>
        </pc:spChg>
        <pc:spChg chg="add mod">
          <ac:chgData name="Kazuyo Takehara" userId="fa7eaadb-9681-4610-86a8-8be5debccd15" providerId="ADAL" clId="{C2BEF0E7-EEA7-47DD-9300-55F7607CF74D}" dt="2023-04-18T04:24:22.143" v="19"/>
          <ac:spMkLst>
            <pc:docMk/>
            <pc:sldMk cId="1356437392" sldId="376"/>
            <ac:spMk id="41" creationId="{E6527B39-EA59-408C-B1A3-3B44BACCDB29}"/>
          </ac:spMkLst>
        </pc:spChg>
        <pc:picChg chg="del">
          <ac:chgData name="Kazuyo Takehara" userId="fa7eaadb-9681-4610-86a8-8be5debccd15" providerId="ADAL" clId="{C2BEF0E7-EEA7-47DD-9300-55F7607CF74D}" dt="2023-04-18T04:23:56.888" v="12" actId="478"/>
          <ac:picMkLst>
            <pc:docMk/>
            <pc:sldMk cId="1356437392" sldId="376"/>
            <ac:picMk id="4" creationId="{97A2D6D7-558A-4336-98C6-7DC9EB5DA788}"/>
          </ac:picMkLst>
        </pc:picChg>
        <pc:picChg chg="del">
          <ac:chgData name="Kazuyo Takehara" userId="fa7eaadb-9681-4610-86a8-8be5debccd15" providerId="ADAL" clId="{C2BEF0E7-EEA7-47DD-9300-55F7607CF74D}" dt="2023-04-18T04:23:57.812" v="13" actId="478"/>
          <ac:picMkLst>
            <pc:docMk/>
            <pc:sldMk cId="1356437392" sldId="376"/>
            <ac:picMk id="6" creationId="{485C1E82-DFCC-49AA-954F-0DB705F00BD7}"/>
          </ac:picMkLst>
        </pc:picChg>
        <pc:picChg chg="del">
          <ac:chgData name="Kazuyo Takehara" userId="fa7eaadb-9681-4610-86a8-8be5debccd15" providerId="ADAL" clId="{C2BEF0E7-EEA7-47DD-9300-55F7607CF74D}" dt="2023-04-18T04:23:58.720" v="14" actId="478"/>
          <ac:picMkLst>
            <pc:docMk/>
            <pc:sldMk cId="1356437392" sldId="376"/>
            <ac:picMk id="8" creationId="{0613B0D9-3997-40E0-95D3-5357FF8C1909}"/>
          </ac:picMkLst>
        </pc:picChg>
        <pc:picChg chg="del">
          <ac:chgData name="Kazuyo Takehara" userId="fa7eaadb-9681-4610-86a8-8be5debccd15" providerId="ADAL" clId="{C2BEF0E7-EEA7-47DD-9300-55F7607CF74D}" dt="2023-04-18T04:24:06.225" v="17" actId="478"/>
          <ac:picMkLst>
            <pc:docMk/>
            <pc:sldMk cId="1356437392" sldId="376"/>
            <ac:picMk id="10" creationId="{DE937DCB-CDD8-4305-977E-25CA0FDD7875}"/>
          </ac:picMkLst>
        </pc:picChg>
        <pc:picChg chg="del">
          <ac:chgData name="Kazuyo Takehara" userId="fa7eaadb-9681-4610-86a8-8be5debccd15" providerId="ADAL" clId="{C2BEF0E7-EEA7-47DD-9300-55F7607CF74D}" dt="2023-04-18T04:24:06.225" v="17" actId="478"/>
          <ac:picMkLst>
            <pc:docMk/>
            <pc:sldMk cId="1356437392" sldId="376"/>
            <ac:picMk id="12" creationId="{979722FC-8E8E-4185-976A-A5BE67E6ED3D}"/>
          </ac:picMkLst>
        </pc:picChg>
        <pc:picChg chg="del">
          <ac:chgData name="Kazuyo Takehara" userId="fa7eaadb-9681-4610-86a8-8be5debccd15" providerId="ADAL" clId="{C2BEF0E7-EEA7-47DD-9300-55F7607CF74D}" dt="2023-04-18T04:24:06.225" v="17" actId="478"/>
          <ac:picMkLst>
            <pc:docMk/>
            <pc:sldMk cId="1356437392" sldId="376"/>
            <ac:picMk id="13" creationId="{422A4C62-CDBB-4CC9-94B3-53CD98B98E22}"/>
          </ac:picMkLst>
        </pc:picChg>
        <pc:picChg chg="add mod">
          <ac:chgData name="Kazuyo Takehara" userId="fa7eaadb-9681-4610-86a8-8be5debccd15" providerId="ADAL" clId="{C2BEF0E7-EEA7-47DD-9300-55F7607CF74D}" dt="2023-04-18T04:24:22.143" v="19"/>
          <ac:picMkLst>
            <pc:docMk/>
            <pc:sldMk cId="1356437392" sldId="376"/>
            <ac:picMk id="21" creationId="{584BBB5B-7DD3-4A73-97E8-41E3E00868B2}"/>
          </ac:picMkLst>
        </pc:picChg>
        <pc:picChg chg="add mod">
          <ac:chgData name="Kazuyo Takehara" userId="fa7eaadb-9681-4610-86a8-8be5debccd15" providerId="ADAL" clId="{C2BEF0E7-EEA7-47DD-9300-55F7607CF74D}" dt="2023-04-18T04:24:22.143" v="19"/>
          <ac:picMkLst>
            <pc:docMk/>
            <pc:sldMk cId="1356437392" sldId="376"/>
            <ac:picMk id="25" creationId="{438D5A77-AF03-4FC4-8C07-71DF4D31DF70}"/>
          </ac:picMkLst>
        </pc:picChg>
        <pc:picChg chg="add mod">
          <ac:chgData name="Kazuyo Takehara" userId="fa7eaadb-9681-4610-86a8-8be5debccd15" providerId="ADAL" clId="{C2BEF0E7-EEA7-47DD-9300-55F7607CF74D}" dt="2023-04-18T04:24:22.143" v="19"/>
          <ac:picMkLst>
            <pc:docMk/>
            <pc:sldMk cId="1356437392" sldId="376"/>
            <ac:picMk id="26" creationId="{6C954214-59D9-48AA-9A29-251A9782916C}"/>
          </ac:picMkLst>
        </pc:picChg>
        <pc:picChg chg="add mod">
          <ac:chgData name="Kazuyo Takehara" userId="fa7eaadb-9681-4610-86a8-8be5debccd15" providerId="ADAL" clId="{C2BEF0E7-EEA7-47DD-9300-55F7607CF74D}" dt="2023-04-18T04:24:22.143" v="19"/>
          <ac:picMkLst>
            <pc:docMk/>
            <pc:sldMk cId="1356437392" sldId="376"/>
            <ac:picMk id="27" creationId="{D0B78EDA-9C7B-4FA5-88CC-1097A119B86C}"/>
          </ac:picMkLst>
        </pc:picChg>
        <pc:picChg chg="add mod">
          <ac:chgData name="Kazuyo Takehara" userId="fa7eaadb-9681-4610-86a8-8be5debccd15" providerId="ADAL" clId="{C2BEF0E7-EEA7-47DD-9300-55F7607CF74D}" dt="2023-04-18T04:24:22.143" v="19"/>
          <ac:picMkLst>
            <pc:docMk/>
            <pc:sldMk cId="1356437392" sldId="376"/>
            <ac:picMk id="28" creationId="{E062FA06-C715-4FC3-933F-4400B6DA2FDE}"/>
          </ac:picMkLst>
        </pc:picChg>
        <pc:picChg chg="add mod">
          <ac:chgData name="Kazuyo Takehara" userId="fa7eaadb-9681-4610-86a8-8be5debccd15" providerId="ADAL" clId="{C2BEF0E7-EEA7-47DD-9300-55F7607CF74D}" dt="2023-04-18T04:24:22.143" v="19"/>
          <ac:picMkLst>
            <pc:docMk/>
            <pc:sldMk cId="1356437392" sldId="376"/>
            <ac:picMk id="29" creationId="{6C61C30F-4C12-42F9-91B1-AC6697B4E757}"/>
          </ac:picMkLst>
        </pc:picChg>
        <pc:picChg chg="add mod">
          <ac:chgData name="Kazuyo Takehara" userId="fa7eaadb-9681-4610-86a8-8be5debccd15" providerId="ADAL" clId="{C2BEF0E7-EEA7-47DD-9300-55F7607CF74D}" dt="2023-04-19T03:26:55.357" v="66" actId="1076"/>
          <ac:picMkLst>
            <pc:docMk/>
            <pc:sldMk cId="1356437392" sldId="376"/>
            <ac:picMk id="30" creationId="{5A128898-5A4C-4D8E-82AA-8F18C0E1DD67}"/>
          </ac:picMkLst>
        </pc:picChg>
      </pc:sldChg>
      <pc:sldChg chg="del">
        <pc:chgData name="Kazuyo Takehara" userId="fa7eaadb-9681-4610-86a8-8be5debccd15" providerId="ADAL" clId="{C2BEF0E7-EEA7-47DD-9300-55F7607CF74D}" dt="2023-04-18T04:23:50.557" v="9"/>
        <pc:sldMkLst>
          <pc:docMk/>
          <pc:sldMk cId="3691139737" sldId="376"/>
        </pc:sldMkLst>
      </pc:sldChg>
      <pc:sldChg chg="addSp delSp modSp mod addAnim delAnim modAnim">
        <pc:chgData name="Kazuyo Takehara" userId="fa7eaadb-9681-4610-86a8-8be5debccd15" providerId="ADAL" clId="{C2BEF0E7-EEA7-47DD-9300-55F7607CF74D}" dt="2023-04-18T04:30:40.570" v="27"/>
        <pc:sldMkLst>
          <pc:docMk/>
          <pc:sldMk cId="2157411875" sldId="377"/>
        </pc:sldMkLst>
        <pc:spChg chg="add del">
          <ac:chgData name="Kazuyo Takehara" userId="fa7eaadb-9681-4610-86a8-8be5debccd15" providerId="ADAL" clId="{C2BEF0E7-EEA7-47DD-9300-55F7607CF74D}" dt="2023-04-18T04:30:28.755" v="25" actId="478"/>
          <ac:spMkLst>
            <pc:docMk/>
            <pc:sldMk cId="2157411875" sldId="377"/>
            <ac:spMk id="2" creationId="{2539FB9C-718D-47DC-82D5-A0B1EFDA0402}"/>
          </ac:spMkLst>
        </pc:spChg>
        <pc:spChg chg="add del">
          <ac:chgData name="Kazuyo Takehara" userId="fa7eaadb-9681-4610-86a8-8be5debccd15" providerId="ADAL" clId="{C2BEF0E7-EEA7-47DD-9300-55F7607CF74D}" dt="2023-04-18T04:30:22.269" v="24" actId="478"/>
          <ac:spMkLst>
            <pc:docMk/>
            <pc:sldMk cId="2157411875" sldId="377"/>
            <ac:spMk id="7" creationId="{3448BC37-F643-48F6-AFFC-593D89ED811E}"/>
          </ac:spMkLst>
        </pc:spChg>
        <pc:spChg chg="add del">
          <ac:chgData name="Kazuyo Takehara" userId="fa7eaadb-9681-4610-86a8-8be5debccd15" providerId="ADAL" clId="{C2BEF0E7-EEA7-47DD-9300-55F7607CF74D}" dt="2023-04-18T04:30:32.368" v="26" actId="478"/>
          <ac:spMkLst>
            <pc:docMk/>
            <pc:sldMk cId="2157411875" sldId="377"/>
            <ac:spMk id="8" creationId="{0E45F2E0-4287-4247-AB2C-CC4BD4805B22}"/>
          </ac:spMkLst>
        </pc:spChg>
        <pc:spChg chg="add del">
          <ac:chgData name="Kazuyo Takehara" userId="fa7eaadb-9681-4610-86a8-8be5debccd15" providerId="ADAL" clId="{C2BEF0E7-EEA7-47DD-9300-55F7607CF74D}" dt="2023-04-18T04:30:32.368" v="26" actId="478"/>
          <ac:spMkLst>
            <pc:docMk/>
            <pc:sldMk cId="2157411875" sldId="377"/>
            <ac:spMk id="9" creationId="{54884F5C-FF38-4621-92F5-2A7C119BC334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17" creationId="{5C4D6425-1408-4C42-9108-CB4A0F4C91B1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18" creationId="{78F7C46C-5449-445F-A4A9-ED6D55881F8F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19" creationId="{6FC14ADB-D5D3-45D4-88EE-2A39650719AE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20" creationId="{FE05285B-15B9-4916-AD07-0BCB1B21EC55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21" creationId="{D65FD7F8-33F9-4B31-9286-E256937FBE15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22" creationId="{C30CA4F5-D316-449F-8BD9-5C7C4C87C2CE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23" creationId="{F879EAE6-8341-451A-A7CA-237A06AD5131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24" creationId="{5EAAC7F0-D1AE-492A-8849-F3B1CFD5328F}"/>
          </ac:spMkLst>
        </pc:spChg>
        <pc:spChg chg="add mod">
          <ac:chgData name="Kazuyo Takehara" userId="fa7eaadb-9681-4610-86a8-8be5debccd15" providerId="ADAL" clId="{C2BEF0E7-EEA7-47DD-9300-55F7607CF74D}" dt="2023-04-18T04:30:40.570" v="27"/>
          <ac:spMkLst>
            <pc:docMk/>
            <pc:sldMk cId="2157411875" sldId="377"/>
            <ac:spMk id="25" creationId="{2B8EF377-2B98-4D1E-9F35-D535C3A078CE}"/>
          </ac:spMkLst>
        </pc:spChg>
        <pc:picChg chg="add del">
          <ac:chgData name="Kazuyo Takehara" userId="fa7eaadb-9681-4610-86a8-8be5debccd15" providerId="ADAL" clId="{C2BEF0E7-EEA7-47DD-9300-55F7607CF74D}" dt="2023-04-18T04:30:28.755" v="25" actId="478"/>
          <ac:picMkLst>
            <pc:docMk/>
            <pc:sldMk cId="2157411875" sldId="377"/>
            <ac:picMk id="3" creationId="{45CEB078-DD2A-4F24-9963-1ACDF81CD092}"/>
          </ac:picMkLst>
        </pc:picChg>
        <pc:picChg chg="add del">
          <ac:chgData name="Kazuyo Takehara" userId="fa7eaadb-9681-4610-86a8-8be5debccd15" providerId="ADAL" clId="{C2BEF0E7-EEA7-47DD-9300-55F7607CF74D}" dt="2023-04-18T04:30:32.368" v="26" actId="478"/>
          <ac:picMkLst>
            <pc:docMk/>
            <pc:sldMk cId="2157411875" sldId="377"/>
            <ac:picMk id="5" creationId="{46EAFD0E-0A8C-4262-9325-C53AA599CEC4}"/>
          </ac:picMkLst>
        </pc:picChg>
        <pc:picChg chg="add del">
          <ac:chgData name="Kazuyo Takehara" userId="fa7eaadb-9681-4610-86a8-8be5debccd15" providerId="ADAL" clId="{C2BEF0E7-EEA7-47DD-9300-55F7607CF74D}" dt="2023-04-18T04:30:32.368" v="26" actId="478"/>
          <ac:picMkLst>
            <pc:docMk/>
            <pc:sldMk cId="2157411875" sldId="377"/>
            <ac:picMk id="6" creationId="{0B97E143-263D-4247-95D1-8072FF550E30}"/>
          </ac:picMkLst>
        </pc:picChg>
        <pc:picChg chg="add mod">
          <ac:chgData name="Kazuyo Takehara" userId="fa7eaadb-9681-4610-86a8-8be5debccd15" providerId="ADAL" clId="{C2BEF0E7-EEA7-47DD-9300-55F7607CF74D}" dt="2023-04-18T04:30:40.570" v="27"/>
          <ac:picMkLst>
            <pc:docMk/>
            <pc:sldMk cId="2157411875" sldId="377"/>
            <ac:picMk id="10" creationId="{5C772A41-72D1-4226-A5A8-3DC3D8907EBF}"/>
          </ac:picMkLst>
        </pc:picChg>
        <pc:picChg chg="add mod">
          <ac:chgData name="Kazuyo Takehara" userId="fa7eaadb-9681-4610-86a8-8be5debccd15" providerId="ADAL" clId="{C2BEF0E7-EEA7-47DD-9300-55F7607CF74D}" dt="2023-04-18T04:30:40.570" v="27"/>
          <ac:picMkLst>
            <pc:docMk/>
            <pc:sldMk cId="2157411875" sldId="377"/>
            <ac:picMk id="11" creationId="{5DE2F0B5-6363-4C09-89E2-2A9E2F538466}"/>
          </ac:picMkLst>
        </pc:picChg>
        <pc:picChg chg="add mod">
          <ac:chgData name="Kazuyo Takehara" userId="fa7eaadb-9681-4610-86a8-8be5debccd15" providerId="ADAL" clId="{C2BEF0E7-EEA7-47DD-9300-55F7607CF74D}" dt="2023-04-18T04:30:40.570" v="27"/>
          <ac:picMkLst>
            <pc:docMk/>
            <pc:sldMk cId="2157411875" sldId="377"/>
            <ac:picMk id="12" creationId="{30CFBD92-B738-4653-BF02-0D96B4DDFB58}"/>
          </ac:picMkLst>
        </pc:picChg>
        <pc:picChg chg="add mod">
          <ac:chgData name="Kazuyo Takehara" userId="fa7eaadb-9681-4610-86a8-8be5debccd15" providerId="ADAL" clId="{C2BEF0E7-EEA7-47DD-9300-55F7607CF74D}" dt="2023-04-18T04:30:40.570" v="27"/>
          <ac:picMkLst>
            <pc:docMk/>
            <pc:sldMk cId="2157411875" sldId="377"/>
            <ac:picMk id="13" creationId="{64FD753D-B255-43DA-B1C8-F16845437B28}"/>
          </ac:picMkLst>
        </pc:picChg>
        <pc:picChg chg="add mod">
          <ac:chgData name="Kazuyo Takehara" userId="fa7eaadb-9681-4610-86a8-8be5debccd15" providerId="ADAL" clId="{C2BEF0E7-EEA7-47DD-9300-55F7607CF74D}" dt="2023-04-18T04:30:40.570" v="27"/>
          <ac:picMkLst>
            <pc:docMk/>
            <pc:sldMk cId="2157411875" sldId="377"/>
            <ac:picMk id="14" creationId="{160F3FAA-4080-4049-8D50-1EF12E399043}"/>
          </ac:picMkLst>
        </pc:picChg>
        <pc:picChg chg="add mod">
          <ac:chgData name="Kazuyo Takehara" userId="fa7eaadb-9681-4610-86a8-8be5debccd15" providerId="ADAL" clId="{C2BEF0E7-EEA7-47DD-9300-55F7607CF74D}" dt="2023-04-18T04:30:40.570" v="27"/>
          <ac:picMkLst>
            <pc:docMk/>
            <pc:sldMk cId="2157411875" sldId="377"/>
            <ac:picMk id="15" creationId="{6B869E47-7F7C-4C78-8EA7-3F6E1A6EE3C9}"/>
          </ac:picMkLst>
        </pc:picChg>
        <pc:picChg chg="add mod">
          <ac:chgData name="Kazuyo Takehara" userId="fa7eaadb-9681-4610-86a8-8be5debccd15" providerId="ADAL" clId="{C2BEF0E7-EEA7-47DD-9300-55F7607CF74D}" dt="2023-04-18T04:30:40.570" v="27"/>
          <ac:picMkLst>
            <pc:docMk/>
            <pc:sldMk cId="2157411875" sldId="377"/>
            <ac:picMk id="16" creationId="{0CDFD445-83E2-40A0-921F-8DD1E29EB6A2}"/>
          </ac:picMkLst>
        </pc:picChg>
      </pc:sldChg>
      <pc:sldChg chg="addSp delSp modSp mod delAnim modAnim">
        <pc:chgData name="Kazuyo Takehara" userId="fa7eaadb-9681-4610-86a8-8be5debccd15" providerId="ADAL" clId="{C2BEF0E7-EEA7-47DD-9300-55F7607CF74D}" dt="2023-04-18T04:38:36.391" v="56" actId="1036"/>
        <pc:sldMkLst>
          <pc:docMk/>
          <pc:sldMk cId="1172956411" sldId="378"/>
        </pc:sldMkLst>
        <pc:spChg chg="del">
          <ac:chgData name="Kazuyo Takehara" userId="fa7eaadb-9681-4610-86a8-8be5debccd15" providerId="ADAL" clId="{C2BEF0E7-EEA7-47DD-9300-55F7607CF74D}" dt="2023-04-18T04:38:08.727" v="35" actId="478"/>
          <ac:spMkLst>
            <pc:docMk/>
            <pc:sldMk cId="1172956411" sldId="378"/>
            <ac:spMk id="2" creationId="{2539FB9C-718D-47DC-82D5-A0B1EFDA0402}"/>
          </ac:spMkLst>
        </pc:spChg>
        <pc:spChg chg="del">
          <ac:chgData name="Kazuyo Takehara" userId="fa7eaadb-9681-4610-86a8-8be5debccd15" providerId="ADAL" clId="{C2BEF0E7-EEA7-47DD-9300-55F7607CF74D}" dt="2023-04-18T04:38:08.727" v="35" actId="478"/>
          <ac:spMkLst>
            <pc:docMk/>
            <pc:sldMk cId="1172956411" sldId="378"/>
            <ac:spMk id="8" creationId="{A880BC8A-FCFB-4C63-AB75-061931F1B8A4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19" creationId="{B8CBB668-012A-4CD0-B9D6-5976F50468F2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0" creationId="{D74E7875-F14E-4CD9-A6F4-6E3F74C05EFF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1" creationId="{6B8FF527-C772-4455-B41A-5EDD33259FE1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2" creationId="{9834A5B6-DBB7-4359-8BEA-ECC59580B00E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3" creationId="{9D3A74F7-6E19-415E-B63B-AE96EDD81B3E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4" creationId="{3406420E-057E-4607-8271-C9B316D630E6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5" creationId="{31CDA685-7B1B-49E7-B576-66EC6DD4D92A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6" creationId="{CB040D66-2E01-45A9-B835-8E07B6F2C4BD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7" creationId="{F3F7EA36-181E-4DFF-9423-CEAB0419C170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8" creationId="{61DA6F2D-128F-4907-A4FA-6FB526C22985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29" creationId="{0CC6E512-D6CF-4202-A5C5-B3632CABF937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30" creationId="{9A8369F5-CAE4-4B0F-B861-96EE4B84D063}"/>
          </ac:spMkLst>
        </pc:spChg>
        <pc:spChg chg="add mod">
          <ac:chgData name="Kazuyo Takehara" userId="fa7eaadb-9681-4610-86a8-8be5debccd15" providerId="ADAL" clId="{C2BEF0E7-EEA7-47DD-9300-55F7607CF74D}" dt="2023-04-18T04:38:17.545" v="36"/>
          <ac:spMkLst>
            <pc:docMk/>
            <pc:sldMk cId="1172956411" sldId="378"/>
            <ac:spMk id="31" creationId="{0F0D238E-6273-40BF-952F-4860739DDFDF}"/>
          </ac:spMkLst>
        </pc:spChg>
        <pc:picChg chg="del">
          <ac:chgData name="Kazuyo Takehara" userId="fa7eaadb-9681-4610-86a8-8be5debccd15" providerId="ADAL" clId="{C2BEF0E7-EEA7-47DD-9300-55F7607CF74D}" dt="2023-04-18T04:38:08.727" v="35" actId="478"/>
          <ac:picMkLst>
            <pc:docMk/>
            <pc:sldMk cId="1172956411" sldId="378"/>
            <ac:picMk id="3" creationId="{45CEB078-DD2A-4F24-9963-1ACDF81CD092}"/>
          </ac:picMkLst>
        </pc:picChg>
        <pc:picChg chg="del">
          <ac:chgData name="Kazuyo Takehara" userId="fa7eaadb-9681-4610-86a8-8be5debccd15" providerId="ADAL" clId="{C2BEF0E7-EEA7-47DD-9300-55F7607CF74D}" dt="2023-04-18T04:38:08.727" v="35" actId="478"/>
          <ac:picMkLst>
            <pc:docMk/>
            <pc:sldMk cId="1172956411" sldId="378"/>
            <ac:picMk id="6" creationId="{DFB3FD9D-181B-4676-B194-C7BD60811105}"/>
          </ac:picMkLst>
        </pc:picChg>
        <pc:picChg chg="del">
          <ac:chgData name="Kazuyo Takehara" userId="fa7eaadb-9681-4610-86a8-8be5debccd15" providerId="ADAL" clId="{C2BEF0E7-EEA7-47DD-9300-55F7607CF74D}" dt="2023-04-18T04:38:08.727" v="35" actId="478"/>
          <ac:picMkLst>
            <pc:docMk/>
            <pc:sldMk cId="1172956411" sldId="378"/>
            <ac:picMk id="7" creationId="{0F81532A-493A-4D13-A35B-BAE23C77D15B}"/>
          </ac:picMkLst>
        </pc:picChg>
        <pc:picChg chg="del">
          <ac:chgData name="Kazuyo Takehara" userId="fa7eaadb-9681-4610-86a8-8be5debccd15" providerId="ADAL" clId="{C2BEF0E7-EEA7-47DD-9300-55F7607CF74D}" dt="2023-04-18T04:38:08.727" v="35" actId="478"/>
          <ac:picMkLst>
            <pc:docMk/>
            <pc:sldMk cId="1172956411" sldId="378"/>
            <ac:picMk id="10" creationId="{83B786A8-08AC-49C0-9C53-575927AC3A53}"/>
          </ac:picMkLst>
        </pc:picChg>
        <pc:picChg chg="add mod">
          <ac:chgData name="Kazuyo Takehara" userId="fa7eaadb-9681-4610-86a8-8be5debccd15" providerId="ADAL" clId="{C2BEF0E7-EEA7-47DD-9300-55F7607CF74D}" dt="2023-04-18T04:38:36.391" v="56" actId="1036"/>
          <ac:picMkLst>
            <pc:docMk/>
            <pc:sldMk cId="1172956411" sldId="378"/>
            <ac:picMk id="11" creationId="{AC49BD8E-7F68-488B-8A61-968D96EAF3CC}"/>
          </ac:picMkLst>
        </pc:picChg>
        <pc:picChg chg="add mod">
          <ac:chgData name="Kazuyo Takehara" userId="fa7eaadb-9681-4610-86a8-8be5debccd15" providerId="ADAL" clId="{C2BEF0E7-EEA7-47DD-9300-55F7607CF74D}" dt="2023-04-18T04:38:26.797" v="46" actId="1036"/>
          <ac:picMkLst>
            <pc:docMk/>
            <pc:sldMk cId="1172956411" sldId="378"/>
            <ac:picMk id="12" creationId="{FB5667B4-9343-40CC-A73E-112D8E9E9374}"/>
          </ac:picMkLst>
        </pc:picChg>
        <pc:picChg chg="add mod">
          <ac:chgData name="Kazuyo Takehara" userId="fa7eaadb-9681-4610-86a8-8be5debccd15" providerId="ADAL" clId="{C2BEF0E7-EEA7-47DD-9300-55F7607CF74D}" dt="2023-04-18T04:38:17.545" v="36"/>
          <ac:picMkLst>
            <pc:docMk/>
            <pc:sldMk cId="1172956411" sldId="378"/>
            <ac:picMk id="13" creationId="{77F9EEED-43EE-42C6-AF6E-7AA976207BC2}"/>
          </ac:picMkLst>
        </pc:picChg>
        <pc:picChg chg="add mod">
          <ac:chgData name="Kazuyo Takehara" userId="fa7eaadb-9681-4610-86a8-8be5debccd15" providerId="ADAL" clId="{C2BEF0E7-EEA7-47DD-9300-55F7607CF74D}" dt="2023-04-18T04:38:32.879" v="54" actId="1035"/>
          <ac:picMkLst>
            <pc:docMk/>
            <pc:sldMk cId="1172956411" sldId="378"/>
            <ac:picMk id="14" creationId="{CDE6F43D-D76C-486B-954A-07514ABC2307}"/>
          </ac:picMkLst>
        </pc:picChg>
        <pc:picChg chg="add mod">
          <ac:chgData name="Kazuyo Takehara" userId="fa7eaadb-9681-4610-86a8-8be5debccd15" providerId="ADAL" clId="{C2BEF0E7-EEA7-47DD-9300-55F7607CF74D}" dt="2023-04-18T04:38:32.879" v="54" actId="1035"/>
          <ac:picMkLst>
            <pc:docMk/>
            <pc:sldMk cId="1172956411" sldId="378"/>
            <ac:picMk id="15" creationId="{E899F8B0-EE41-4BE6-80D8-DA30C6EBBED6}"/>
          </ac:picMkLst>
        </pc:picChg>
        <pc:picChg chg="add mod">
          <ac:chgData name="Kazuyo Takehara" userId="fa7eaadb-9681-4610-86a8-8be5debccd15" providerId="ADAL" clId="{C2BEF0E7-EEA7-47DD-9300-55F7607CF74D}" dt="2023-04-18T04:38:17.545" v="36"/>
          <ac:picMkLst>
            <pc:docMk/>
            <pc:sldMk cId="1172956411" sldId="378"/>
            <ac:picMk id="16" creationId="{7912528C-73F5-4209-BF31-AD4D7AA06247}"/>
          </ac:picMkLst>
        </pc:picChg>
        <pc:picChg chg="add mod">
          <ac:chgData name="Kazuyo Takehara" userId="fa7eaadb-9681-4610-86a8-8be5debccd15" providerId="ADAL" clId="{C2BEF0E7-EEA7-47DD-9300-55F7607CF74D}" dt="2023-04-18T04:38:17.545" v="36"/>
          <ac:picMkLst>
            <pc:docMk/>
            <pc:sldMk cId="1172956411" sldId="378"/>
            <ac:picMk id="17" creationId="{4167724E-8F90-4F68-B4E1-2387583D2C8B}"/>
          </ac:picMkLst>
        </pc:picChg>
        <pc:picChg chg="add mod">
          <ac:chgData name="Kazuyo Takehara" userId="fa7eaadb-9681-4610-86a8-8be5debccd15" providerId="ADAL" clId="{C2BEF0E7-EEA7-47DD-9300-55F7607CF74D}" dt="2023-04-18T04:38:17.545" v="36"/>
          <ac:picMkLst>
            <pc:docMk/>
            <pc:sldMk cId="1172956411" sldId="378"/>
            <ac:picMk id="18" creationId="{B6DBCA3B-8103-4D29-AA22-1735D1EA7AB1}"/>
          </ac:picMkLst>
        </pc:picChg>
      </pc:sldChg>
    </pc:docChg>
  </pc:docChgLst>
  <pc:docChgLst>
    <pc:chgData name="Takehara Kazuyo" userId="6c1305eccc517997" providerId="LiveId" clId="{7843F9EB-0981-48B9-A52D-28AB841B807A}"/>
    <pc:docChg chg="delSld modSld">
      <pc:chgData name="Takehara Kazuyo" userId="6c1305eccc517997" providerId="LiveId" clId="{7843F9EB-0981-48B9-A52D-28AB841B807A}" dt="2022-04-01T02:57:28.437" v="18" actId="2696"/>
      <pc:docMkLst>
        <pc:docMk/>
      </pc:docMkLst>
      <pc:sldChg chg="modSp mod">
        <pc:chgData name="Takehara Kazuyo" userId="6c1305eccc517997" providerId="LiveId" clId="{7843F9EB-0981-48B9-A52D-28AB841B807A}" dt="2022-03-09T08:10:52.515" v="1" actId="207"/>
        <pc:sldMkLst>
          <pc:docMk/>
          <pc:sldMk cId="3789192388" sldId="299"/>
        </pc:sldMkLst>
        <pc:spChg chg="mod">
          <ac:chgData name="Takehara Kazuyo" userId="6c1305eccc517997" providerId="LiveId" clId="{7843F9EB-0981-48B9-A52D-28AB841B807A}" dt="2022-03-09T08:10:52.515" v="1" actId="207"/>
          <ac:spMkLst>
            <pc:docMk/>
            <pc:sldMk cId="3789192388" sldId="299"/>
            <ac:spMk id="5" creationId="{2E3E6A08-946A-4549-9DA9-85D96E94E426}"/>
          </ac:spMkLst>
        </pc:spChg>
        <pc:spChg chg="mod">
          <ac:chgData name="Takehara Kazuyo" userId="6c1305eccc517997" providerId="LiveId" clId="{7843F9EB-0981-48B9-A52D-28AB841B807A}" dt="2022-03-09T08:10:52.515" v="1" actId="207"/>
          <ac:spMkLst>
            <pc:docMk/>
            <pc:sldMk cId="3789192388" sldId="299"/>
            <ac:spMk id="6" creationId="{00A3B10D-FA45-46EF-8133-95727B75E278}"/>
          </ac:spMkLst>
        </pc:spChg>
        <pc:spChg chg="mod">
          <ac:chgData name="Takehara Kazuyo" userId="6c1305eccc517997" providerId="LiveId" clId="{7843F9EB-0981-48B9-A52D-28AB841B807A}" dt="2022-03-09T08:10:52.515" v="1" actId="207"/>
          <ac:spMkLst>
            <pc:docMk/>
            <pc:sldMk cId="3789192388" sldId="299"/>
            <ac:spMk id="7" creationId="{F50430AF-818B-4E83-B2CD-FD2D78323202}"/>
          </ac:spMkLst>
        </pc:spChg>
        <pc:spChg chg="mod">
          <ac:chgData name="Takehara Kazuyo" userId="6c1305eccc517997" providerId="LiveId" clId="{7843F9EB-0981-48B9-A52D-28AB841B807A}" dt="2022-03-09T08:10:52.515" v="1" actId="207"/>
          <ac:spMkLst>
            <pc:docMk/>
            <pc:sldMk cId="3789192388" sldId="299"/>
            <ac:spMk id="8" creationId="{E25198DB-263B-4584-BE33-0F589761B3D8}"/>
          </ac:spMkLst>
        </pc:spChg>
      </pc:sldChg>
      <pc:sldChg chg="modSp mod">
        <pc:chgData name="Takehara Kazuyo" userId="6c1305eccc517997" providerId="LiveId" clId="{7843F9EB-0981-48B9-A52D-28AB841B807A}" dt="2022-03-09T08:10:58.802" v="3" actId="207"/>
        <pc:sldMkLst>
          <pc:docMk/>
          <pc:sldMk cId="1158460283" sldId="300"/>
        </pc:sldMkLst>
        <pc:spChg chg="mod">
          <ac:chgData name="Takehara Kazuyo" userId="6c1305eccc517997" providerId="LiveId" clId="{7843F9EB-0981-48B9-A52D-28AB841B807A}" dt="2022-03-09T08:10:58.802" v="3" actId="207"/>
          <ac:spMkLst>
            <pc:docMk/>
            <pc:sldMk cId="1158460283" sldId="300"/>
            <ac:spMk id="6" creationId="{2868ABD0-8F9A-4265-A5E9-9482E5EB2B41}"/>
          </ac:spMkLst>
        </pc:spChg>
        <pc:spChg chg="mod">
          <ac:chgData name="Takehara Kazuyo" userId="6c1305eccc517997" providerId="LiveId" clId="{7843F9EB-0981-48B9-A52D-28AB841B807A}" dt="2022-03-09T08:10:58.802" v="3" actId="207"/>
          <ac:spMkLst>
            <pc:docMk/>
            <pc:sldMk cId="1158460283" sldId="300"/>
            <ac:spMk id="7" creationId="{114802BC-91D8-4D4E-8B05-3A4EC81BE101}"/>
          </ac:spMkLst>
        </pc:spChg>
        <pc:spChg chg="mod">
          <ac:chgData name="Takehara Kazuyo" userId="6c1305eccc517997" providerId="LiveId" clId="{7843F9EB-0981-48B9-A52D-28AB841B807A}" dt="2022-03-09T08:10:58.802" v="3" actId="207"/>
          <ac:spMkLst>
            <pc:docMk/>
            <pc:sldMk cId="1158460283" sldId="300"/>
            <ac:spMk id="8" creationId="{642A421F-D3DA-4DB6-AADB-6861F77A33A4}"/>
          </ac:spMkLst>
        </pc:spChg>
        <pc:spChg chg="mod">
          <ac:chgData name="Takehara Kazuyo" userId="6c1305eccc517997" providerId="LiveId" clId="{7843F9EB-0981-48B9-A52D-28AB841B807A}" dt="2022-03-09T08:10:58.802" v="3" actId="207"/>
          <ac:spMkLst>
            <pc:docMk/>
            <pc:sldMk cId="1158460283" sldId="300"/>
            <ac:spMk id="9" creationId="{5F5CB2DE-B448-4349-AE41-B862D257DEE0}"/>
          </ac:spMkLst>
        </pc:spChg>
      </pc:sldChg>
      <pc:sldChg chg="modSp mod">
        <pc:chgData name="Takehara Kazuyo" userId="6c1305eccc517997" providerId="LiveId" clId="{7843F9EB-0981-48B9-A52D-28AB841B807A}" dt="2022-03-09T08:11:04.364" v="5" actId="207"/>
        <pc:sldMkLst>
          <pc:docMk/>
          <pc:sldMk cId="74039714" sldId="301"/>
        </pc:sldMkLst>
        <pc:spChg chg="mod">
          <ac:chgData name="Takehara Kazuyo" userId="6c1305eccc517997" providerId="LiveId" clId="{7843F9EB-0981-48B9-A52D-28AB841B807A}" dt="2022-03-09T08:11:04.364" v="5" actId="207"/>
          <ac:spMkLst>
            <pc:docMk/>
            <pc:sldMk cId="74039714" sldId="301"/>
            <ac:spMk id="5" creationId="{718FB28D-468D-4729-A7A2-ED228EA71FD6}"/>
          </ac:spMkLst>
        </pc:spChg>
        <pc:spChg chg="mod">
          <ac:chgData name="Takehara Kazuyo" userId="6c1305eccc517997" providerId="LiveId" clId="{7843F9EB-0981-48B9-A52D-28AB841B807A}" dt="2022-03-09T08:11:04.364" v="5" actId="207"/>
          <ac:spMkLst>
            <pc:docMk/>
            <pc:sldMk cId="74039714" sldId="301"/>
            <ac:spMk id="6" creationId="{94A80427-90CE-4092-9B66-5460BF3A8747}"/>
          </ac:spMkLst>
        </pc:spChg>
        <pc:spChg chg="mod">
          <ac:chgData name="Takehara Kazuyo" userId="6c1305eccc517997" providerId="LiveId" clId="{7843F9EB-0981-48B9-A52D-28AB841B807A}" dt="2022-03-09T08:11:04.364" v="5" actId="207"/>
          <ac:spMkLst>
            <pc:docMk/>
            <pc:sldMk cId="74039714" sldId="301"/>
            <ac:spMk id="7" creationId="{1F33AEB3-5E94-4819-A552-FEA8693BE894}"/>
          </ac:spMkLst>
        </pc:spChg>
      </pc:sldChg>
      <pc:sldChg chg="modSp mod">
        <pc:chgData name="Takehara Kazuyo" userId="6c1305eccc517997" providerId="LiveId" clId="{7843F9EB-0981-48B9-A52D-28AB841B807A}" dt="2022-03-09T08:11:20.131" v="7" actId="207"/>
        <pc:sldMkLst>
          <pc:docMk/>
          <pc:sldMk cId="1626046486" sldId="302"/>
        </pc:sldMkLst>
        <pc:spChg chg="mod">
          <ac:chgData name="Takehara Kazuyo" userId="6c1305eccc517997" providerId="LiveId" clId="{7843F9EB-0981-48B9-A52D-28AB841B807A}" dt="2022-03-09T08:11:20.131" v="7" actId="207"/>
          <ac:spMkLst>
            <pc:docMk/>
            <pc:sldMk cId="1626046486" sldId="302"/>
            <ac:spMk id="5" creationId="{29ACD26B-3368-439A-BCB1-54193E6FD19C}"/>
          </ac:spMkLst>
        </pc:spChg>
        <pc:spChg chg="mod">
          <ac:chgData name="Takehara Kazuyo" userId="6c1305eccc517997" providerId="LiveId" clId="{7843F9EB-0981-48B9-A52D-28AB841B807A}" dt="2022-03-09T08:11:20.131" v="7" actId="207"/>
          <ac:spMkLst>
            <pc:docMk/>
            <pc:sldMk cId="1626046486" sldId="302"/>
            <ac:spMk id="6" creationId="{58D84240-A1F2-4FE1-B99F-1C056546E105}"/>
          </ac:spMkLst>
        </pc:spChg>
        <pc:spChg chg="mod">
          <ac:chgData name="Takehara Kazuyo" userId="6c1305eccc517997" providerId="LiveId" clId="{7843F9EB-0981-48B9-A52D-28AB841B807A}" dt="2022-03-09T08:11:20.131" v="7" actId="207"/>
          <ac:spMkLst>
            <pc:docMk/>
            <pc:sldMk cId="1626046486" sldId="302"/>
            <ac:spMk id="7" creationId="{BA97A148-C8EE-4B77-AD61-02EEFCAFB8F3}"/>
          </ac:spMkLst>
        </pc:spChg>
      </pc:sldChg>
      <pc:sldChg chg="modSp mod">
        <pc:chgData name="Takehara Kazuyo" userId="6c1305eccc517997" providerId="LiveId" clId="{7843F9EB-0981-48B9-A52D-28AB841B807A}" dt="2022-03-09T08:11:24.807" v="9" actId="207"/>
        <pc:sldMkLst>
          <pc:docMk/>
          <pc:sldMk cId="137067096" sldId="303"/>
        </pc:sldMkLst>
        <pc:spChg chg="mod">
          <ac:chgData name="Takehara Kazuyo" userId="6c1305eccc517997" providerId="LiveId" clId="{7843F9EB-0981-48B9-A52D-28AB841B807A}" dt="2022-03-09T08:11:24.807" v="9" actId="207"/>
          <ac:spMkLst>
            <pc:docMk/>
            <pc:sldMk cId="137067096" sldId="303"/>
            <ac:spMk id="6" creationId="{5F2EA6AA-16F9-4FB4-9577-3FA488E7512B}"/>
          </ac:spMkLst>
        </pc:spChg>
        <pc:spChg chg="mod">
          <ac:chgData name="Takehara Kazuyo" userId="6c1305eccc517997" providerId="LiveId" clId="{7843F9EB-0981-48B9-A52D-28AB841B807A}" dt="2022-03-09T08:11:24.807" v="9" actId="207"/>
          <ac:spMkLst>
            <pc:docMk/>
            <pc:sldMk cId="137067096" sldId="303"/>
            <ac:spMk id="7" creationId="{CAC01543-7E5D-4F52-A1E0-0B14DA396E18}"/>
          </ac:spMkLst>
        </pc:spChg>
        <pc:spChg chg="mod">
          <ac:chgData name="Takehara Kazuyo" userId="6c1305eccc517997" providerId="LiveId" clId="{7843F9EB-0981-48B9-A52D-28AB841B807A}" dt="2022-03-09T08:11:24.807" v="9" actId="207"/>
          <ac:spMkLst>
            <pc:docMk/>
            <pc:sldMk cId="137067096" sldId="303"/>
            <ac:spMk id="8" creationId="{7A37B58B-CD40-445F-B028-B8B5643809C5}"/>
          </ac:spMkLst>
        </pc:spChg>
      </pc:sldChg>
      <pc:sldChg chg="modSp mod">
        <pc:chgData name="Takehara Kazuyo" userId="6c1305eccc517997" providerId="LiveId" clId="{7843F9EB-0981-48B9-A52D-28AB841B807A}" dt="2022-03-09T08:11:29.411" v="11" actId="207"/>
        <pc:sldMkLst>
          <pc:docMk/>
          <pc:sldMk cId="3938174512" sldId="304"/>
        </pc:sldMkLst>
        <pc:spChg chg="mod">
          <ac:chgData name="Takehara Kazuyo" userId="6c1305eccc517997" providerId="LiveId" clId="{7843F9EB-0981-48B9-A52D-28AB841B807A}" dt="2022-03-09T08:11:29.411" v="11" actId="207"/>
          <ac:spMkLst>
            <pc:docMk/>
            <pc:sldMk cId="3938174512" sldId="304"/>
            <ac:spMk id="6" creationId="{54F578D6-B7CB-4325-9575-85568AB93705}"/>
          </ac:spMkLst>
        </pc:spChg>
        <pc:spChg chg="mod">
          <ac:chgData name="Takehara Kazuyo" userId="6c1305eccc517997" providerId="LiveId" clId="{7843F9EB-0981-48B9-A52D-28AB841B807A}" dt="2022-03-09T08:11:29.411" v="11" actId="207"/>
          <ac:spMkLst>
            <pc:docMk/>
            <pc:sldMk cId="3938174512" sldId="304"/>
            <ac:spMk id="7" creationId="{70F66861-D246-4F57-81DC-6640C2260C70}"/>
          </ac:spMkLst>
        </pc:spChg>
      </pc:sldChg>
      <pc:sldChg chg="modSp mod">
        <pc:chgData name="Takehara Kazuyo" userId="6c1305eccc517997" providerId="LiveId" clId="{7843F9EB-0981-48B9-A52D-28AB841B807A}" dt="2022-03-09T08:11:44.737" v="13" actId="207"/>
        <pc:sldMkLst>
          <pc:docMk/>
          <pc:sldMk cId="628052114" sldId="371"/>
        </pc:sldMkLst>
        <pc:spChg chg="mod">
          <ac:chgData name="Takehara Kazuyo" userId="6c1305eccc517997" providerId="LiveId" clId="{7843F9EB-0981-48B9-A52D-28AB841B807A}" dt="2022-03-09T08:11:44.737" v="13" actId="207"/>
          <ac:spMkLst>
            <pc:docMk/>
            <pc:sldMk cId="628052114" sldId="371"/>
            <ac:spMk id="6" creationId="{ABCAABA1-2CCF-447C-9782-95E955F8B6C4}"/>
          </ac:spMkLst>
        </pc:spChg>
        <pc:spChg chg="mod">
          <ac:chgData name="Takehara Kazuyo" userId="6c1305eccc517997" providerId="LiveId" clId="{7843F9EB-0981-48B9-A52D-28AB841B807A}" dt="2022-03-09T08:11:44.737" v="13" actId="207"/>
          <ac:spMkLst>
            <pc:docMk/>
            <pc:sldMk cId="628052114" sldId="371"/>
            <ac:spMk id="8" creationId="{BCD7193E-0463-44EB-A3AC-898F6B2823FA}"/>
          </ac:spMkLst>
        </pc:spChg>
        <pc:spChg chg="mod">
          <ac:chgData name="Takehara Kazuyo" userId="6c1305eccc517997" providerId="LiveId" clId="{7843F9EB-0981-48B9-A52D-28AB841B807A}" dt="2022-03-09T08:11:44.737" v="13" actId="207"/>
          <ac:spMkLst>
            <pc:docMk/>
            <pc:sldMk cId="628052114" sldId="371"/>
            <ac:spMk id="10" creationId="{97B29B6D-8E76-4D4B-8D55-8DEC516D5CD9}"/>
          </ac:spMkLst>
        </pc:spChg>
        <pc:spChg chg="mod">
          <ac:chgData name="Takehara Kazuyo" userId="6c1305eccc517997" providerId="LiveId" clId="{7843F9EB-0981-48B9-A52D-28AB841B807A}" dt="2022-03-09T08:11:44.737" v="13" actId="207"/>
          <ac:spMkLst>
            <pc:docMk/>
            <pc:sldMk cId="628052114" sldId="371"/>
            <ac:spMk id="12" creationId="{7A77D4F1-2263-4D9D-8AB6-5B711A0D7C7F}"/>
          </ac:spMkLst>
        </pc:spChg>
      </pc:sldChg>
      <pc:sldChg chg="modSp mod">
        <pc:chgData name="Takehara Kazuyo" userId="6c1305eccc517997" providerId="LiveId" clId="{7843F9EB-0981-48B9-A52D-28AB841B807A}" dt="2022-03-09T08:11:50.181" v="15" actId="207"/>
        <pc:sldMkLst>
          <pc:docMk/>
          <pc:sldMk cId="2958202553" sldId="372"/>
        </pc:sldMkLst>
        <pc:spChg chg="mod">
          <ac:chgData name="Takehara Kazuyo" userId="6c1305eccc517997" providerId="LiveId" clId="{7843F9EB-0981-48B9-A52D-28AB841B807A}" dt="2022-03-09T08:11:50.181" v="15" actId="207"/>
          <ac:spMkLst>
            <pc:docMk/>
            <pc:sldMk cId="2958202553" sldId="372"/>
            <ac:spMk id="6" creationId="{E78083A6-76F4-4470-A016-A3117E5D0D78}"/>
          </ac:spMkLst>
        </pc:spChg>
        <pc:spChg chg="mod">
          <ac:chgData name="Takehara Kazuyo" userId="6c1305eccc517997" providerId="LiveId" clId="{7843F9EB-0981-48B9-A52D-28AB841B807A}" dt="2022-03-09T08:11:50.181" v="15" actId="207"/>
          <ac:spMkLst>
            <pc:docMk/>
            <pc:sldMk cId="2958202553" sldId="372"/>
            <ac:spMk id="8" creationId="{56850E89-3C45-4BF1-B7E3-5BBFEFDC7D8F}"/>
          </ac:spMkLst>
        </pc:spChg>
        <pc:spChg chg="mod">
          <ac:chgData name="Takehara Kazuyo" userId="6c1305eccc517997" providerId="LiveId" clId="{7843F9EB-0981-48B9-A52D-28AB841B807A}" dt="2022-03-09T08:11:50.181" v="15" actId="207"/>
          <ac:spMkLst>
            <pc:docMk/>
            <pc:sldMk cId="2958202553" sldId="372"/>
            <ac:spMk id="10" creationId="{CD794C90-7883-4C0B-9235-05F6D39CA160}"/>
          </ac:spMkLst>
        </pc:spChg>
      </pc:sldChg>
      <pc:sldChg chg="modSp mod">
        <pc:chgData name="Takehara Kazuyo" userId="6c1305eccc517997" providerId="LiveId" clId="{7843F9EB-0981-48B9-A52D-28AB841B807A}" dt="2022-03-09T08:11:55.240" v="17" actId="207"/>
        <pc:sldMkLst>
          <pc:docMk/>
          <pc:sldMk cId="339604318" sldId="373"/>
        </pc:sldMkLst>
        <pc:spChg chg="mod">
          <ac:chgData name="Takehara Kazuyo" userId="6c1305eccc517997" providerId="LiveId" clId="{7843F9EB-0981-48B9-A52D-28AB841B807A}" dt="2022-03-09T08:11:55.240" v="17" actId="207"/>
          <ac:spMkLst>
            <pc:docMk/>
            <pc:sldMk cId="339604318" sldId="373"/>
            <ac:spMk id="6" creationId="{1FEFB8D8-D7BB-4995-9750-DBDC4C65E904}"/>
          </ac:spMkLst>
        </pc:spChg>
        <pc:spChg chg="mod">
          <ac:chgData name="Takehara Kazuyo" userId="6c1305eccc517997" providerId="LiveId" clId="{7843F9EB-0981-48B9-A52D-28AB841B807A}" dt="2022-03-09T08:11:55.240" v="17" actId="207"/>
          <ac:spMkLst>
            <pc:docMk/>
            <pc:sldMk cId="339604318" sldId="373"/>
            <ac:spMk id="8" creationId="{EB86504B-BF17-4328-ACEA-D00603F2463A}"/>
          </ac:spMkLst>
        </pc:spChg>
      </pc:sldChg>
      <pc:sldChg chg="del">
        <pc:chgData name="Takehara Kazuyo" userId="6c1305eccc517997" providerId="LiveId" clId="{7843F9EB-0981-48B9-A52D-28AB841B807A}" dt="2022-04-01T02:57:28.437" v="18" actId="2696"/>
        <pc:sldMkLst>
          <pc:docMk/>
          <pc:sldMk cId="401236142" sldId="3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1C738-DFBF-4068-B6F4-0CDA9942D653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1B748-8F75-47F5-BD8A-E5802601A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371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6753-C9F3-45C4-A621-D069D4714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7AEC2-DEFC-4C13-B449-CB70664A4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1AA13-5C98-40BE-9572-C1B0F28EA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269C2-C170-498C-AD57-6501754DA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67158-4333-4404-8D6B-1DABCB46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37923-614E-4996-BB4A-12135A646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F3918-1218-47CE-B591-6162A3540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D46D1-C4D2-4AB9-852A-9F44398F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059C0-82D2-4DD9-AC57-99581E59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18D3F-D884-4CFF-946B-2709C3285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E0424-71CC-4C5C-84E0-EFE32AB4B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4FF93-F7BA-403A-A44E-74B185B32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BFE2E-8E0E-436B-8FAC-65F2662BE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30CA4-AA55-4BF6-A7CB-3DE802257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99613-08C1-412D-AF99-AFA8D29D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27B8-9E76-496E-AB20-368476F4C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D01D4-DF2F-472B-BE97-6EEC262D6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B6818-3A27-4B0A-AA4E-0C929668C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9815A-0E84-495F-92AF-BBC0133C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03B0A-0397-4108-B61A-138CA68D3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EDF0CA-F9B6-4269-808C-EB58B25C0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6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2275A-D9D3-404B-AE91-25FDA2F3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E94A7-EAB5-4200-9D8D-CE47DEC10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A8F0A-3098-453F-A9D5-4F45AF09B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421F0-8AA7-41A0-A426-ADACFE366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A92FD-0972-441B-8130-CEA71322C3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F28ED2-2DC1-42E1-9E3C-051ECE40B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B9996-D2B4-40F8-8BDC-08E7C44C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A2AD2B-10BF-402C-9C69-07473C01F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8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C413-AC3F-457B-9246-89B6A0EF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704AD8-05FA-4DC0-9E6F-C4DC9763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35CD5E-F85E-41F2-8E18-9EE0C881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0F135-2163-4B34-9C0F-8AF03C699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3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A2AD72-DCEB-4484-8AAE-8A12C4D86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A3E2C5-A462-4C92-9CD7-A572F4B8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24FBE-A8D2-48E9-AB39-B0613E07D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2C50-6DF9-4595-BC8C-AA4A7C980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1E820-DEE4-4EDF-A316-84BC2CB33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702F2-80B7-4913-BBDB-544E9AB40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01935-CC4C-43E0-971E-8829F13EA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1B5BF-1D52-4334-87DB-246CA1D68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4F489-6367-478D-9DEC-4DC4A18CA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7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239AB-AF42-4824-B0AA-6A31B04D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D2A2E-199F-4A42-87AB-43421352F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7669-6644-470B-B4B4-0FCA39F90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36B3F-EB28-4234-AB9B-FE7F99893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3A24D-F0B8-4B20-89D5-3952FC360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D9572-D494-4736-8A7D-F8B0760D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8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CD0E9-0C53-4BEC-A863-BE4ECBDDF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2E24A-BC1C-439A-B310-24816A411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57551-F619-4BF0-972D-AC33B202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AABA4-3A28-4518-A28E-82485AA2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C893C-283F-4EF7-86F0-A3306FDB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68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C3C086-AC86-4D6F-8E1B-B9DC001A0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7CB1E6-2E28-44D4-B5C2-782226949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16199-76C3-4E06-AF4C-5EB466B8A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C547E-D029-4DB9-BA38-2C508545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02B6A-B2F9-4997-BDF6-F9E8C87B4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6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8A8A63-F47E-4F1F-8916-F9198CC7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1F7B4-5B28-4291-8B9A-26D8D1BA3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7459D-DC80-49D4-A1E9-1E6838849D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75D74-0946-4D52-87E2-FA8FDB5549D2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923A9-3A70-4F64-85CF-66F30E41D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286D5-EA60-4066-943D-3725DB3DA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DD6F7-853C-47D1-8ECE-18FF5B3C9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4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8.png"/><Relationship Id="rId5" Type="http://schemas.microsoft.com/office/2007/relationships/media" Target="../media/media8.mp3"/><Relationship Id="rId10" Type="http://schemas.openxmlformats.org/officeDocument/2006/relationships/image" Target="../media/image26.png"/><Relationship Id="rId4" Type="http://schemas.openxmlformats.org/officeDocument/2006/relationships/audio" Target="../media/media7.mp3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28.png"/><Relationship Id="rId5" Type="http://schemas.microsoft.com/office/2007/relationships/media" Target="../media/media8.mp3"/><Relationship Id="rId10" Type="http://schemas.openxmlformats.org/officeDocument/2006/relationships/image" Target="../media/image27.png"/><Relationship Id="rId4" Type="http://schemas.openxmlformats.org/officeDocument/2006/relationships/audio" Target="../media/media7.mp3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8.png"/><Relationship Id="rId4" Type="http://schemas.openxmlformats.org/officeDocument/2006/relationships/image" Target="../media/image32.png"/><Relationship Id="rId9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41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5.png"/><Relationship Id="rId5" Type="http://schemas.microsoft.com/office/2007/relationships/media" Target="../media/media13.mp3"/><Relationship Id="rId15" Type="http://schemas.openxmlformats.org/officeDocument/2006/relationships/image" Target="../media/image8.png"/><Relationship Id="rId10" Type="http://schemas.openxmlformats.org/officeDocument/2006/relationships/image" Target="../media/image34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41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5.png"/><Relationship Id="rId5" Type="http://schemas.microsoft.com/office/2007/relationships/media" Target="../media/media13.mp3"/><Relationship Id="rId15" Type="http://schemas.openxmlformats.org/officeDocument/2006/relationships/image" Target="../media/image8.png"/><Relationship Id="rId10" Type="http://schemas.openxmlformats.org/officeDocument/2006/relationships/image" Target="../media/image34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42.png"/><Relationship Id="rId5" Type="http://schemas.microsoft.com/office/2007/relationships/media" Target="../media/media13.mp3"/><Relationship Id="rId10" Type="http://schemas.openxmlformats.org/officeDocument/2006/relationships/image" Target="../media/image43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42.png"/><Relationship Id="rId5" Type="http://schemas.microsoft.com/office/2007/relationships/media" Target="../media/media13.mp3"/><Relationship Id="rId10" Type="http://schemas.openxmlformats.org/officeDocument/2006/relationships/image" Target="../media/image43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media" Target="../media/media12.mp3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mp3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media" Target="../media/media14.mp3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.png"/><Relationship Id="rId5" Type="http://schemas.openxmlformats.org/officeDocument/2006/relationships/image" Target="../media/image47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8.png"/><Relationship Id="rId5" Type="http://schemas.openxmlformats.org/officeDocument/2006/relationships/image" Target="../media/image47.pn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media" Target="../media/media12.mp3"/><Relationship Id="rId7" Type="http://schemas.openxmlformats.org/officeDocument/2006/relationships/image" Target="../media/image8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mp3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media" Target="../media/media14.mp3"/><Relationship Id="rId7" Type="http://schemas.openxmlformats.org/officeDocument/2006/relationships/image" Target="../media/image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mp3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17.mp3"/><Relationship Id="rId7" Type="http://schemas.openxmlformats.org/officeDocument/2006/relationships/image" Target="../media/image5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p3"/><Relationship Id="rId9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17.mp3"/><Relationship Id="rId7" Type="http://schemas.openxmlformats.org/officeDocument/2006/relationships/image" Target="../media/image54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17.mp3"/><Relationship Id="rId9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8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8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8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8.png"/><Relationship Id="rId4" Type="http://schemas.openxmlformats.org/officeDocument/2006/relationships/image" Target="../media/image59.png"/><Relationship Id="rId9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media" Target="../media/media21.mp3"/><Relationship Id="rId7" Type="http://schemas.openxmlformats.org/officeDocument/2006/relationships/image" Target="../media/image6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6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0.png"/><Relationship Id="rId4" Type="http://schemas.openxmlformats.org/officeDocument/2006/relationships/audio" Target="../media/media21.mp3"/><Relationship Id="rId9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media" Target="../media/media23.mp3"/><Relationship Id="rId7" Type="http://schemas.openxmlformats.org/officeDocument/2006/relationships/image" Target="../media/image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Relationship Id="rId9" Type="http://schemas.openxmlformats.org/officeDocument/2006/relationships/image" Target="../media/image6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media" Target="../media/media21.mp3"/><Relationship Id="rId7" Type="http://schemas.openxmlformats.org/officeDocument/2006/relationships/image" Target="../media/image6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6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0.png"/><Relationship Id="rId4" Type="http://schemas.openxmlformats.org/officeDocument/2006/relationships/audio" Target="../media/media21.mp3"/><Relationship Id="rId9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microsoft.com/office/2007/relationships/media" Target="../media/media21.mp3"/><Relationship Id="rId7" Type="http://schemas.openxmlformats.org/officeDocument/2006/relationships/image" Target="../media/image6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6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21.mp3"/><Relationship Id="rId9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microsoft.com/office/2007/relationships/media" Target="../media/media21.mp3"/><Relationship Id="rId7" Type="http://schemas.openxmlformats.org/officeDocument/2006/relationships/image" Target="../media/image6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6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21.mp3"/><Relationship Id="rId9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.png"/><Relationship Id="rId5" Type="http://schemas.openxmlformats.org/officeDocument/2006/relationships/image" Target="../media/image73.png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.png"/><Relationship Id="rId5" Type="http://schemas.openxmlformats.org/officeDocument/2006/relationships/image" Target="../media/image73.png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media" Target="../media/media21.mp3"/><Relationship Id="rId7" Type="http://schemas.openxmlformats.org/officeDocument/2006/relationships/image" Target="../media/image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1.mp3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8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p3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microsoft.com/office/2007/relationships/media" Target="../media/media28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8.png"/><Relationship Id="rId5" Type="http://schemas.microsoft.com/office/2007/relationships/media" Target="../media/media29.mp3"/><Relationship Id="rId10" Type="http://schemas.openxmlformats.org/officeDocument/2006/relationships/image" Target="../media/image89.png"/><Relationship Id="rId4" Type="http://schemas.openxmlformats.org/officeDocument/2006/relationships/audio" Target="../media/media28.mp3"/><Relationship Id="rId9" Type="http://schemas.openxmlformats.org/officeDocument/2006/relationships/image" Target="../media/image8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microsoft.com/office/2007/relationships/media" Target="../media/media2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29.mp3"/><Relationship Id="rId11" Type="http://schemas.openxmlformats.org/officeDocument/2006/relationships/image" Target="../media/image27.png"/><Relationship Id="rId5" Type="http://schemas.microsoft.com/office/2007/relationships/media" Target="../media/media29.mp3"/><Relationship Id="rId10" Type="http://schemas.openxmlformats.org/officeDocument/2006/relationships/image" Target="../media/image90.png"/><Relationship Id="rId4" Type="http://schemas.openxmlformats.org/officeDocument/2006/relationships/audio" Target="../media/media28.mp3"/><Relationship Id="rId9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95.png"/><Relationship Id="rId11" Type="http://schemas.openxmlformats.org/officeDocument/2006/relationships/image" Target="../media/image8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95.png"/><Relationship Id="rId11" Type="http://schemas.openxmlformats.org/officeDocument/2006/relationships/image" Target="../media/image8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95.png"/><Relationship Id="rId11" Type="http://schemas.openxmlformats.org/officeDocument/2006/relationships/image" Target="../media/image8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95.png"/><Relationship Id="rId11" Type="http://schemas.openxmlformats.org/officeDocument/2006/relationships/image" Target="../media/image8.png"/><Relationship Id="rId5" Type="http://schemas.openxmlformats.org/officeDocument/2006/relationships/image" Target="../media/image94.png"/><Relationship Id="rId10" Type="http://schemas.openxmlformats.org/officeDocument/2006/relationships/image" Target="../media/image100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qgceqOnEQGs&amp;list=PLQSZ7ToXZ9JLnMrsrVU1NHrI4AiaGKFmF&amp;index=3" TargetMode="Externa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8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8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0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8.png"/><Relationship Id="rId5" Type="http://schemas.openxmlformats.org/officeDocument/2006/relationships/image" Target="../media/image111.png"/><Relationship Id="rId4" Type="http://schemas.openxmlformats.org/officeDocument/2006/relationships/image" Target="../media/image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8.png"/><Relationship Id="rId5" Type="http://schemas.openxmlformats.org/officeDocument/2006/relationships/image" Target="../media/image111.png"/><Relationship Id="rId4" Type="http://schemas.openxmlformats.org/officeDocument/2006/relationships/image" Target="../media/image9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9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1F47F6-0BF9-40E1-99E0-2AC1C4128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D898FA-3D76-4DD2-8A22-5DB0F06F5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698" y="0"/>
            <a:ext cx="9945950" cy="43645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5341B0-0785-421D-A06D-DBC0881C6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024" y="4530420"/>
            <a:ext cx="9945951" cy="183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8BE882-2D7D-42D0-856B-5D1B46836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56" y="287575"/>
            <a:ext cx="3326419" cy="922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ABAB6A-6289-4A0A-BD54-3E8065193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56" y="1330448"/>
            <a:ext cx="6803044" cy="17592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7A7948-7D2B-4C8A-A263-58C4910EF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50" y="3429000"/>
            <a:ext cx="5294484" cy="295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4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103531-B190-43E0-BD0F-E0EF557A0F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056" y="287575"/>
            <a:ext cx="3326419" cy="922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F49082-CDA1-4450-90BE-59FBDA5C29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27538" y="1325488"/>
            <a:ext cx="9308324" cy="4896501"/>
          </a:xfrm>
          <a:prstGeom prst="rect">
            <a:avLst/>
          </a:prstGeom>
        </p:spPr>
      </p:pic>
      <p:pic>
        <p:nvPicPr>
          <p:cNvPr id="3" name="X_[05-01]_kiku1">
            <a:hlinkClick r:id="" action="ppaction://media"/>
            <a:extLst>
              <a:ext uri="{FF2B5EF4-FFF2-40B4-BE49-F238E27FC236}">
                <a16:creationId xmlns:a16="http://schemas.microsoft.com/office/drawing/2014/main" id="{4E82B724-F212-47C6-9BBC-16C198D63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3841473"/>
            <a:ext cx="487363" cy="487363"/>
          </a:xfrm>
          <a:prstGeom prst="rect">
            <a:avLst/>
          </a:prstGeom>
        </p:spPr>
      </p:pic>
      <p:pic>
        <p:nvPicPr>
          <p:cNvPr id="6" name="X_[05-02]_kiku2">
            <a:hlinkClick r:id="" action="ppaction://media"/>
            <a:extLst>
              <a:ext uri="{FF2B5EF4-FFF2-40B4-BE49-F238E27FC236}">
                <a16:creationId xmlns:a16="http://schemas.microsoft.com/office/drawing/2014/main" id="{D5CBB7BB-F3C6-47C0-BD19-A315319D65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4455746"/>
            <a:ext cx="487363" cy="487363"/>
          </a:xfrm>
          <a:prstGeom prst="rect">
            <a:avLst/>
          </a:prstGeom>
        </p:spPr>
      </p:pic>
      <p:pic>
        <p:nvPicPr>
          <p:cNvPr id="7" name="X_[05-03]_kiku3">
            <a:hlinkClick r:id="" action="ppaction://media"/>
            <a:extLst>
              <a:ext uri="{FF2B5EF4-FFF2-40B4-BE49-F238E27FC236}">
                <a16:creationId xmlns:a16="http://schemas.microsoft.com/office/drawing/2014/main" id="{C8FFD786-48D0-412B-9128-9485795621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5070019"/>
            <a:ext cx="487363" cy="487363"/>
          </a:xfrm>
          <a:prstGeom prst="rect">
            <a:avLst/>
          </a:prstGeom>
        </p:spPr>
      </p:pic>
      <p:pic>
        <p:nvPicPr>
          <p:cNvPr id="8" name="X_[05-04]_kiku4">
            <a:hlinkClick r:id="" action="ppaction://media"/>
            <a:extLst>
              <a:ext uri="{FF2B5EF4-FFF2-40B4-BE49-F238E27FC236}">
                <a16:creationId xmlns:a16="http://schemas.microsoft.com/office/drawing/2014/main" id="{A4B09FC9-B4C8-4FED-8114-FE497D6590E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56842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1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3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133D4E-A168-48BE-BB55-7ADEEAC2BCE7}"/>
              </a:ext>
            </a:extLst>
          </p:cNvPr>
          <p:cNvSpPr/>
          <p:nvPr/>
        </p:nvSpPr>
        <p:spPr>
          <a:xfrm>
            <a:off x="267215" y="22368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103531-B190-43E0-BD0F-E0EF557A0F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056" y="287575"/>
            <a:ext cx="3326419" cy="922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F49082-CDA1-4450-90BE-59FBDA5C29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27538" y="1325488"/>
            <a:ext cx="9308324" cy="4896501"/>
          </a:xfrm>
          <a:prstGeom prst="rect">
            <a:avLst/>
          </a:prstGeom>
        </p:spPr>
      </p:pic>
      <p:pic>
        <p:nvPicPr>
          <p:cNvPr id="6" name="X_[05-01]_kiku1">
            <a:hlinkClick r:id="" action="ppaction://media"/>
            <a:extLst>
              <a:ext uri="{FF2B5EF4-FFF2-40B4-BE49-F238E27FC236}">
                <a16:creationId xmlns:a16="http://schemas.microsoft.com/office/drawing/2014/main" id="{210958C4-6716-49F9-A62A-51AE4CA639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3841473"/>
            <a:ext cx="487363" cy="487363"/>
          </a:xfrm>
          <a:prstGeom prst="rect">
            <a:avLst/>
          </a:prstGeom>
        </p:spPr>
      </p:pic>
      <p:pic>
        <p:nvPicPr>
          <p:cNvPr id="7" name="X_[05-02]_kiku2">
            <a:hlinkClick r:id="" action="ppaction://media"/>
            <a:extLst>
              <a:ext uri="{FF2B5EF4-FFF2-40B4-BE49-F238E27FC236}">
                <a16:creationId xmlns:a16="http://schemas.microsoft.com/office/drawing/2014/main" id="{A1F83C6F-9DC7-4578-B1C0-0E6973FD3E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4455746"/>
            <a:ext cx="487363" cy="487363"/>
          </a:xfrm>
          <a:prstGeom prst="rect">
            <a:avLst/>
          </a:prstGeom>
        </p:spPr>
      </p:pic>
      <p:pic>
        <p:nvPicPr>
          <p:cNvPr id="8" name="X_[05-03]_kiku3">
            <a:hlinkClick r:id="" action="ppaction://media"/>
            <a:extLst>
              <a:ext uri="{FF2B5EF4-FFF2-40B4-BE49-F238E27FC236}">
                <a16:creationId xmlns:a16="http://schemas.microsoft.com/office/drawing/2014/main" id="{5AA06C0F-29BB-46A1-8FEC-027B45B5A40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5070019"/>
            <a:ext cx="487363" cy="487363"/>
          </a:xfrm>
          <a:prstGeom prst="rect">
            <a:avLst/>
          </a:prstGeom>
        </p:spPr>
      </p:pic>
      <p:pic>
        <p:nvPicPr>
          <p:cNvPr id="9" name="X_[05-04]_kiku4">
            <a:hlinkClick r:id="" action="ppaction://media"/>
            <a:extLst>
              <a:ext uri="{FF2B5EF4-FFF2-40B4-BE49-F238E27FC236}">
                <a16:creationId xmlns:a16="http://schemas.microsoft.com/office/drawing/2014/main" id="{AEC15BCE-571C-4CAB-8756-F816A33BE85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5862" y="5684292"/>
            <a:ext cx="487363" cy="487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26CCE1-D8E0-4A60-B11E-04BB3E507990}"/>
              </a:ext>
            </a:extLst>
          </p:cNvPr>
          <p:cNvSpPr txBox="1"/>
          <p:nvPr/>
        </p:nvSpPr>
        <p:spPr>
          <a:xfrm>
            <a:off x="4953740" y="3788935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9705C-B13F-472A-A34A-9A6C8315A755}"/>
              </a:ext>
            </a:extLst>
          </p:cNvPr>
          <p:cNvSpPr txBox="1"/>
          <p:nvPr/>
        </p:nvSpPr>
        <p:spPr>
          <a:xfrm>
            <a:off x="7014839" y="3788934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960C96-F6FD-4AE8-BB60-9C9BEE97CAFF}"/>
              </a:ext>
            </a:extLst>
          </p:cNvPr>
          <p:cNvSpPr txBox="1"/>
          <p:nvPr/>
        </p:nvSpPr>
        <p:spPr>
          <a:xfrm>
            <a:off x="9075938" y="3788934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solidFill>
                  <a:srgbClr val="FF0000"/>
                </a:solidFill>
              </a:rPr>
              <a:t>―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35962F-7C1B-4B6D-8D72-3A82AB7F3E07}"/>
              </a:ext>
            </a:extLst>
          </p:cNvPr>
          <p:cNvSpPr txBox="1"/>
          <p:nvPr/>
        </p:nvSpPr>
        <p:spPr>
          <a:xfrm>
            <a:off x="4953740" y="4376261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59A0AE-E8E8-4C75-AD74-C78C5DA4D369}"/>
              </a:ext>
            </a:extLst>
          </p:cNvPr>
          <p:cNvSpPr txBox="1"/>
          <p:nvPr/>
        </p:nvSpPr>
        <p:spPr>
          <a:xfrm>
            <a:off x="7014838" y="4407390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solidFill>
                  <a:srgbClr val="FF0000"/>
                </a:solidFill>
              </a:rPr>
              <a:t>×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5C1963-034C-4B4D-A95B-2006FEBAA4AC}"/>
              </a:ext>
            </a:extLst>
          </p:cNvPr>
          <p:cNvSpPr txBox="1"/>
          <p:nvPr/>
        </p:nvSpPr>
        <p:spPr>
          <a:xfrm>
            <a:off x="9075938" y="4407389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solidFill>
                  <a:srgbClr val="FF0000"/>
                </a:solidFill>
              </a:rPr>
              <a:t>―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DC5E7C-B2BC-40CD-B5B3-64DD5BD6BB86}"/>
              </a:ext>
            </a:extLst>
          </p:cNvPr>
          <p:cNvSpPr txBox="1"/>
          <p:nvPr/>
        </p:nvSpPr>
        <p:spPr>
          <a:xfrm>
            <a:off x="4955037" y="5022592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solidFill>
                  <a:srgbClr val="FF0000"/>
                </a:solidFill>
              </a:rPr>
              <a:t>×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F35303-E266-4FC8-974D-45670A7DFE0E}"/>
              </a:ext>
            </a:extLst>
          </p:cNvPr>
          <p:cNvSpPr txBox="1"/>
          <p:nvPr/>
        </p:nvSpPr>
        <p:spPr>
          <a:xfrm>
            <a:off x="7014838" y="5022591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1F27A9-BC1A-43EA-81B0-949393049EEA}"/>
              </a:ext>
            </a:extLst>
          </p:cNvPr>
          <p:cNvSpPr txBox="1"/>
          <p:nvPr/>
        </p:nvSpPr>
        <p:spPr>
          <a:xfrm>
            <a:off x="9071110" y="5022590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ED7368-B79D-4AAE-A495-96963F02D40C}"/>
              </a:ext>
            </a:extLst>
          </p:cNvPr>
          <p:cNvSpPr txBox="1"/>
          <p:nvPr/>
        </p:nvSpPr>
        <p:spPr>
          <a:xfrm>
            <a:off x="4953740" y="5575658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69EDDF-4B26-43C8-9514-ADAE6FED6FF7}"/>
              </a:ext>
            </a:extLst>
          </p:cNvPr>
          <p:cNvSpPr txBox="1"/>
          <p:nvPr/>
        </p:nvSpPr>
        <p:spPr>
          <a:xfrm>
            <a:off x="7015358" y="5605047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solidFill>
                  <a:srgbClr val="FF0000"/>
                </a:solidFill>
              </a:rPr>
              <a:t>×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748DA4-A666-4A0F-BF40-52578F307CCF}"/>
              </a:ext>
            </a:extLst>
          </p:cNvPr>
          <p:cNvSpPr txBox="1"/>
          <p:nvPr/>
        </p:nvSpPr>
        <p:spPr>
          <a:xfrm>
            <a:off x="9066088" y="5605047"/>
            <a:ext cx="843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○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63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50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75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33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51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8107A1-5949-4FE3-876C-331FD81BE4FD}"/>
              </a:ext>
            </a:extLst>
          </p:cNvPr>
          <p:cNvSpPr/>
          <p:nvPr/>
        </p:nvSpPr>
        <p:spPr>
          <a:xfrm>
            <a:off x="821831" y="1080394"/>
            <a:ext cx="10553145" cy="5196118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A2D6D7-558A-4336-98C6-7DC9EB5D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154" y="371587"/>
            <a:ext cx="2755622" cy="1327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5C1E82-DFCC-49AA-954F-0DB705F00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154" y="1699519"/>
            <a:ext cx="7060707" cy="8830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13B0D9-3997-40E0-95D3-5357FF8C1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0818" y="2611320"/>
            <a:ext cx="3111967" cy="1137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937DCB-CDD8-4305-977E-25CA0FDD7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0567" y="3678453"/>
            <a:ext cx="5089698" cy="1166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9722FC-8E8E-4185-976A-A5BE67E6ED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0316" y="4792728"/>
            <a:ext cx="5190200" cy="1170128"/>
          </a:xfrm>
          <a:prstGeom prst="rect">
            <a:avLst/>
          </a:prstGeom>
        </p:spPr>
      </p:pic>
      <p:pic>
        <p:nvPicPr>
          <p:cNvPr id="13" name="X_[05-05]_katachi">
            <a:hlinkClick r:id="" action="ppaction://media"/>
            <a:extLst>
              <a:ext uri="{FF2B5EF4-FFF2-40B4-BE49-F238E27FC236}">
                <a16:creationId xmlns:a16="http://schemas.microsoft.com/office/drawing/2014/main" id="{422A4C62-CDBB-4CC9-94B3-53CD98B98E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71146" y="18237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0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47B10B-42C9-4026-AAAB-B45E72038275}"/>
              </a:ext>
            </a:extLst>
          </p:cNvPr>
          <p:cNvSpPr/>
          <p:nvPr/>
        </p:nvSpPr>
        <p:spPr>
          <a:xfrm>
            <a:off x="267215" y="22368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8107A1-5949-4FE3-876C-331FD81BE4FD}"/>
              </a:ext>
            </a:extLst>
          </p:cNvPr>
          <p:cNvSpPr/>
          <p:nvPr/>
        </p:nvSpPr>
        <p:spPr>
          <a:xfrm>
            <a:off x="821831" y="1080394"/>
            <a:ext cx="10553145" cy="5196118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A2D6D7-558A-4336-98C6-7DC9EB5D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154" y="371587"/>
            <a:ext cx="2755622" cy="1327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5C1E82-DFCC-49AA-954F-0DB705F00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154" y="1699519"/>
            <a:ext cx="7060707" cy="8830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13B0D9-3997-40E0-95D3-5357FF8C1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0818" y="2611320"/>
            <a:ext cx="3111967" cy="1137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937DCB-CDD8-4305-977E-25CA0FDD7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0567" y="3678453"/>
            <a:ext cx="5089698" cy="1166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9722FC-8E8E-4185-976A-A5BE67E6ED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0316" y="4792728"/>
            <a:ext cx="5190200" cy="1170128"/>
          </a:xfrm>
          <a:prstGeom prst="rect">
            <a:avLst/>
          </a:prstGeom>
        </p:spPr>
      </p:pic>
      <p:pic>
        <p:nvPicPr>
          <p:cNvPr id="13" name="X_[05-05]_katachi">
            <a:hlinkClick r:id="" action="ppaction://media"/>
            <a:extLst>
              <a:ext uri="{FF2B5EF4-FFF2-40B4-BE49-F238E27FC236}">
                <a16:creationId xmlns:a16="http://schemas.microsoft.com/office/drawing/2014/main" id="{422A4C62-CDBB-4CC9-94B3-53CD98B98E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71146" y="1823749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388816-C6DF-4A14-86BE-8542561B791F}"/>
              </a:ext>
            </a:extLst>
          </p:cNvPr>
          <p:cNvSpPr txBox="1"/>
          <p:nvPr/>
        </p:nvSpPr>
        <p:spPr>
          <a:xfrm>
            <a:off x="2589953" y="2618317"/>
            <a:ext cx="1509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すき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CFAB67-040C-4775-BC28-101E6FFC1B06}"/>
              </a:ext>
            </a:extLst>
          </p:cNvPr>
          <p:cNvSpPr txBox="1"/>
          <p:nvPr/>
        </p:nvSpPr>
        <p:spPr>
          <a:xfrm>
            <a:off x="2723799" y="3222743"/>
            <a:ext cx="1509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すき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5D6754-8503-4B49-8CDE-85764D39C55A}"/>
              </a:ext>
            </a:extLst>
          </p:cNvPr>
          <p:cNvSpPr txBox="1"/>
          <p:nvPr/>
        </p:nvSpPr>
        <p:spPr>
          <a:xfrm>
            <a:off x="2943998" y="3752191"/>
            <a:ext cx="801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は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9C59E0-1B21-4C1C-9A82-C56D39D0C19E}"/>
              </a:ext>
            </a:extLst>
          </p:cNvPr>
          <p:cNvSpPr txBox="1"/>
          <p:nvPr/>
        </p:nvSpPr>
        <p:spPr>
          <a:xfrm>
            <a:off x="4107375" y="3747716"/>
            <a:ext cx="1988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じゃない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871E45-2E3F-414D-8897-4F0224193CB1}"/>
              </a:ext>
            </a:extLst>
          </p:cNvPr>
          <p:cNvSpPr txBox="1"/>
          <p:nvPr/>
        </p:nvSpPr>
        <p:spPr>
          <a:xfrm>
            <a:off x="2851128" y="4318591"/>
            <a:ext cx="801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948A48-AD3E-4FE9-BA8C-1A48FF9E2CE2}"/>
              </a:ext>
            </a:extLst>
          </p:cNvPr>
          <p:cNvSpPr txBox="1"/>
          <p:nvPr/>
        </p:nvSpPr>
        <p:spPr>
          <a:xfrm>
            <a:off x="2677186" y="4843564"/>
            <a:ext cx="801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AB49A4-FC8F-4793-9CC8-E89C70C44B23}"/>
              </a:ext>
            </a:extLst>
          </p:cNvPr>
          <p:cNvSpPr txBox="1"/>
          <p:nvPr/>
        </p:nvSpPr>
        <p:spPr>
          <a:xfrm>
            <a:off x="5068357" y="4843564"/>
            <a:ext cx="801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も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F9A619-ADA5-4102-A5E0-8852E406CA61}"/>
              </a:ext>
            </a:extLst>
          </p:cNvPr>
          <p:cNvSpPr txBox="1"/>
          <p:nvPr/>
        </p:nvSpPr>
        <p:spPr>
          <a:xfrm>
            <a:off x="2142681" y="5403332"/>
            <a:ext cx="801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は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23B957-D368-4EB3-AC0D-8247A714235E}"/>
              </a:ext>
            </a:extLst>
          </p:cNvPr>
          <p:cNvSpPr txBox="1"/>
          <p:nvPr/>
        </p:nvSpPr>
        <p:spPr>
          <a:xfrm>
            <a:off x="3521359" y="5403332"/>
            <a:ext cx="184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じゃない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13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09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8A0427D-8EA8-46C5-B9D6-554BCC063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17" y="876892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86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06EECA-1214-415D-952F-90F72E5FB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26" y="314189"/>
            <a:ext cx="11532348" cy="62296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486803-C3EA-4F52-810E-C6D18D1F3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91" y="1152910"/>
            <a:ext cx="3092118" cy="1161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0931E-A8A8-4F94-AF19-E22658F57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312" y="2513934"/>
            <a:ext cx="7694053" cy="33981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9A9555-741E-4019-98A5-BE3853291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064" y="1082002"/>
            <a:ext cx="4637155" cy="28638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81BDF5-7EC7-4C02-914A-51A38A8207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366" y="1760943"/>
            <a:ext cx="3690643" cy="130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13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8436C6-F7EB-48A6-B7F6-501E26A67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26" y="314189"/>
            <a:ext cx="11532348" cy="6229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F78330-732D-49AE-A350-C128BA4AF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01" y="971702"/>
            <a:ext cx="9868398" cy="49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56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AD4E21-F314-4E07-83FD-5C7EC32F8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65" y="786708"/>
            <a:ext cx="10371719" cy="13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75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BBFE23EA-094D-497A-9DFA-AE5A53B0A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  <p:pic>
        <p:nvPicPr>
          <p:cNvPr id="4" name="X_[05-01]_kiku1">
            <a:hlinkClick r:id="" action="ppaction://media"/>
            <a:extLst>
              <a:ext uri="{FF2B5EF4-FFF2-40B4-BE49-F238E27FC236}">
                <a16:creationId xmlns:a16="http://schemas.microsoft.com/office/drawing/2014/main" id="{017D5FFC-388F-4458-BAFF-0D8515C156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0639" y="1595422"/>
            <a:ext cx="487363" cy="487363"/>
          </a:xfrm>
          <a:prstGeom prst="rect">
            <a:avLst/>
          </a:prstGeom>
        </p:spPr>
      </p:pic>
      <p:pic>
        <p:nvPicPr>
          <p:cNvPr id="5" name="X_[05-02]_kiku2">
            <a:hlinkClick r:id="" action="ppaction://media"/>
            <a:extLst>
              <a:ext uri="{FF2B5EF4-FFF2-40B4-BE49-F238E27FC236}">
                <a16:creationId xmlns:a16="http://schemas.microsoft.com/office/drawing/2014/main" id="{B603131F-743A-4C7A-8B11-33717E4853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0639" y="45315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3FF5A69-CE92-4145-AE1D-C21D96DE6F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316143"/>
            <a:ext cx="10905066" cy="4225712"/>
          </a:xfrm>
          <a:prstGeom prst="rect">
            <a:avLst/>
          </a:prstGeom>
        </p:spPr>
      </p:pic>
      <p:pic>
        <p:nvPicPr>
          <p:cNvPr id="4" name="X_[05-03]_kiku3">
            <a:hlinkClick r:id="" action="ppaction://media"/>
            <a:extLst>
              <a:ext uri="{FF2B5EF4-FFF2-40B4-BE49-F238E27FC236}">
                <a16:creationId xmlns:a16="http://schemas.microsoft.com/office/drawing/2014/main" id="{6FC366C7-B9A2-4BA5-B1D3-03C29DC276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2984" y="1989467"/>
            <a:ext cx="487363" cy="487363"/>
          </a:xfrm>
          <a:prstGeom prst="rect">
            <a:avLst/>
          </a:prstGeom>
        </p:spPr>
      </p:pic>
      <p:pic>
        <p:nvPicPr>
          <p:cNvPr id="5" name="X_[05-04]_kiku4">
            <a:hlinkClick r:id="" action="ppaction://media"/>
            <a:extLst>
              <a:ext uri="{FF2B5EF4-FFF2-40B4-BE49-F238E27FC236}">
                <a16:creationId xmlns:a16="http://schemas.microsoft.com/office/drawing/2014/main" id="{F0E1C83E-782C-47E2-ADD4-E7F1DE74B6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2984" y="38938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3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1CE46A-6AA5-4A2E-A8AB-9180F596A8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49" y="307658"/>
            <a:ext cx="4456591" cy="815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A6A714-04CD-46FC-A42D-6ADF053752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0212" y="2260700"/>
            <a:ext cx="8431576" cy="3797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266980-783B-458B-B2DD-3634CE2742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149" y="1122790"/>
            <a:ext cx="6638925" cy="889214"/>
          </a:xfrm>
          <a:prstGeom prst="rect">
            <a:avLst/>
          </a:prstGeom>
        </p:spPr>
      </p:pic>
      <p:pic>
        <p:nvPicPr>
          <p:cNvPr id="10" name="X_[05-06]_hanasu1">
            <a:hlinkClick r:id="" action="ppaction://media"/>
            <a:extLst>
              <a:ext uri="{FF2B5EF4-FFF2-40B4-BE49-F238E27FC236}">
                <a16:creationId xmlns:a16="http://schemas.microsoft.com/office/drawing/2014/main" id="{2D235AD9-4EFE-4EBA-9A80-E830EF11C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72929" y="1567397"/>
            <a:ext cx="487363" cy="487363"/>
          </a:xfrm>
          <a:prstGeom prst="rect">
            <a:avLst/>
          </a:prstGeom>
        </p:spPr>
      </p:pic>
      <p:pic>
        <p:nvPicPr>
          <p:cNvPr id="11" name="X_[05-07]_hanasu2">
            <a:hlinkClick r:id="" action="ppaction://media"/>
            <a:extLst>
              <a:ext uri="{FF2B5EF4-FFF2-40B4-BE49-F238E27FC236}">
                <a16:creationId xmlns:a16="http://schemas.microsoft.com/office/drawing/2014/main" id="{F6D325DB-0B77-45C0-B3A0-E9CF9702B4C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73296" y="879108"/>
            <a:ext cx="487363" cy="487363"/>
          </a:xfrm>
          <a:prstGeom prst="rect">
            <a:avLst/>
          </a:prstGeom>
        </p:spPr>
      </p:pic>
      <p:pic>
        <p:nvPicPr>
          <p:cNvPr id="12" name="X_[05-08]_hanasu3">
            <a:hlinkClick r:id="" action="ppaction://media"/>
            <a:extLst>
              <a:ext uri="{FF2B5EF4-FFF2-40B4-BE49-F238E27FC236}">
                <a16:creationId xmlns:a16="http://schemas.microsoft.com/office/drawing/2014/main" id="{F8FEB079-43A9-4FFE-AC19-6777D410109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37446" y="13023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5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4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1CE46A-6AA5-4A2E-A8AB-9180F596A8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49" y="307658"/>
            <a:ext cx="4456591" cy="815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A6A714-04CD-46FC-A42D-6ADF053752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52" y="2692193"/>
            <a:ext cx="8431576" cy="37971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D55801-D2A3-43C5-91AC-09D6FDA85B03}"/>
              </a:ext>
            </a:extLst>
          </p:cNvPr>
          <p:cNvSpPr/>
          <p:nvPr/>
        </p:nvSpPr>
        <p:spPr>
          <a:xfrm>
            <a:off x="7946065" y="142700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A691F8-3080-4493-9543-D1084E0F16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4916" y="438239"/>
            <a:ext cx="3719602" cy="18344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DFD317-B0A3-480B-8DDD-2C1ED3CF53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149" y="1183694"/>
            <a:ext cx="6480700" cy="754251"/>
          </a:xfrm>
          <a:prstGeom prst="rect">
            <a:avLst/>
          </a:prstGeom>
        </p:spPr>
      </p:pic>
      <p:pic>
        <p:nvPicPr>
          <p:cNvPr id="10" name="X_[05-06]_hanasu1">
            <a:hlinkClick r:id="" action="ppaction://media"/>
            <a:extLst>
              <a:ext uri="{FF2B5EF4-FFF2-40B4-BE49-F238E27FC236}">
                <a16:creationId xmlns:a16="http://schemas.microsoft.com/office/drawing/2014/main" id="{2D235AD9-4EFE-4EBA-9A80-E830EF11C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996876" y="1921850"/>
            <a:ext cx="487363" cy="487363"/>
          </a:xfrm>
          <a:prstGeom prst="rect">
            <a:avLst/>
          </a:prstGeom>
        </p:spPr>
      </p:pic>
      <p:pic>
        <p:nvPicPr>
          <p:cNvPr id="11" name="X_[05-07]_hanasu2">
            <a:hlinkClick r:id="" action="ppaction://media"/>
            <a:extLst>
              <a:ext uri="{FF2B5EF4-FFF2-40B4-BE49-F238E27FC236}">
                <a16:creationId xmlns:a16="http://schemas.microsoft.com/office/drawing/2014/main" id="{F6D325DB-0B77-45C0-B3A0-E9CF9702B4C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58227" y="1570957"/>
            <a:ext cx="487363" cy="487363"/>
          </a:xfrm>
          <a:prstGeom prst="rect">
            <a:avLst/>
          </a:prstGeom>
        </p:spPr>
      </p:pic>
      <p:pic>
        <p:nvPicPr>
          <p:cNvPr id="12" name="X_[05-08]_hanasu3">
            <a:hlinkClick r:id="" action="ppaction://media"/>
            <a:extLst>
              <a:ext uri="{FF2B5EF4-FFF2-40B4-BE49-F238E27FC236}">
                <a16:creationId xmlns:a16="http://schemas.microsoft.com/office/drawing/2014/main" id="{F8FEB079-43A9-4FFE-AC19-6777D410109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06423" y="11655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0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4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1CE46A-6AA5-4A2E-A8AB-9180F596A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49" y="307658"/>
            <a:ext cx="4456591" cy="815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A6A714-04CD-46FC-A42D-6ADF05375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887" y="2830401"/>
            <a:ext cx="8431576" cy="37971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EDC00C-BE3A-4EBB-8FAF-97E682C20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32" y="1122790"/>
            <a:ext cx="8431577" cy="89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61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30C0A4B-0F7C-49C7-9056-353100F4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729" y="507873"/>
            <a:ext cx="9467321" cy="605908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A8E033-F29B-4323-99E0-084E359D2F35}"/>
              </a:ext>
            </a:extLst>
          </p:cNvPr>
          <p:cNvSpPr/>
          <p:nvPr/>
        </p:nvSpPr>
        <p:spPr>
          <a:xfrm>
            <a:off x="1362339" y="1219200"/>
            <a:ext cx="9944100" cy="8477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23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B552F2-999D-4CC0-8BBE-75A0D4617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67" y="315256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50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32C044-F520-4024-86FB-9C26C564E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99" y="387502"/>
            <a:ext cx="2214548" cy="748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F65896-C854-44D0-8DD4-B82CAFFFBE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87502"/>
            <a:ext cx="2908011" cy="448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64F1A8-616F-4E58-9379-C8FDBFEAE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6849" y="1257038"/>
            <a:ext cx="6555321" cy="1530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DB4B68-E12F-4491-B612-93C96AC013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531" y="3000361"/>
            <a:ext cx="6476794" cy="14777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4CBB2C-6C92-4DC8-986F-49073AA5D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947" y="4690485"/>
            <a:ext cx="4640827" cy="16116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942738-26BC-4A66-A158-42F9CF94A5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830" y="1257038"/>
            <a:ext cx="4497723" cy="2409245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50C16F-321A-4A90-A739-1BE029B701F9}"/>
              </a:ext>
            </a:extLst>
          </p:cNvPr>
          <p:cNvSpPr/>
          <p:nvPr/>
        </p:nvSpPr>
        <p:spPr>
          <a:xfrm>
            <a:off x="257174" y="1270038"/>
            <a:ext cx="4429125" cy="8159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05-09]_kotoba1">
            <a:hlinkClick r:id="" action="ppaction://media"/>
            <a:extLst>
              <a:ext uri="{FF2B5EF4-FFF2-40B4-BE49-F238E27FC236}">
                <a16:creationId xmlns:a16="http://schemas.microsoft.com/office/drawing/2014/main" id="{D5B19000-E2C4-495C-AAEA-3795D1F50D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23512" y="7090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3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F64A19-FB13-4527-A75F-4C5DC4C03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99" y="387502"/>
            <a:ext cx="2214548" cy="7483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70FA6D-4B0A-4B50-B76C-507A07C72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05" y="2114287"/>
            <a:ext cx="9993389" cy="233388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6AD4E23-C583-43C1-B233-074A095A3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05" y="1176473"/>
            <a:ext cx="2908011" cy="448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3E6A08-946A-4549-9DA9-85D96E94E426}"/>
              </a:ext>
            </a:extLst>
          </p:cNvPr>
          <p:cNvSpPr txBox="1"/>
          <p:nvPr/>
        </p:nvSpPr>
        <p:spPr>
          <a:xfrm>
            <a:off x="1572373" y="4643021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សាស៊ិមិ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A3B10D-FA45-46EF-8133-95727B75E278}"/>
              </a:ext>
            </a:extLst>
          </p:cNvPr>
          <p:cNvSpPr txBox="1"/>
          <p:nvPr/>
        </p:nvSpPr>
        <p:spPr>
          <a:xfrm>
            <a:off x="4237153" y="4643021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ស៊ូស៊ិ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0430AF-818B-4E83-B2CD-FD2D78323202}"/>
              </a:ext>
            </a:extLst>
          </p:cNvPr>
          <p:cNvSpPr txBox="1"/>
          <p:nvPr/>
        </p:nvSpPr>
        <p:spPr>
          <a:xfrm>
            <a:off x="7006986" y="4643021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ទែមពឺរ៉ា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5198DB-263B-4584-BE33-0F589761B3D8}"/>
              </a:ext>
            </a:extLst>
          </p:cNvPr>
          <p:cNvSpPr txBox="1"/>
          <p:nvPr/>
        </p:nvSpPr>
        <p:spPr>
          <a:xfrm>
            <a:off x="9510489" y="4643021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ហ្គ្យូដុង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192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F64A19-FB13-4527-A75F-4C5DC4C03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99" y="387502"/>
            <a:ext cx="2214548" cy="7483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A24D1F-5441-42A4-82BE-2FFCDCE56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781" y="2271705"/>
            <a:ext cx="10144548" cy="2314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9E9F04-D8C9-4A86-BED2-7A7883B4C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1255182"/>
            <a:ext cx="2908011" cy="448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68ABD0-8F9A-4265-A5E9-9482E5EB2B41}"/>
              </a:ext>
            </a:extLst>
          </p:cNvPr>
          <p:cNvSpPr txBox="1"/>
          <p:nvPr/>
        </p:nvSpPr>
        <p:spPr>
          <a:xfrm>
            <a:off x="1572373" y="4847207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ការី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802BC-91D8-4D4E-8B05-3A4EC81BE101}"/>
              </a:ext>
            </a:extLst>
          </p:cNvPr>
          <p:cNvSpPr txBox="1"/>
          <p:nvPr/>
        </p:nvSpPr>
        <p:spPr>
          <a:xfrm>
            <a:off x="4201643" y="4847207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រ៉ាមែន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2A421F-D3DA-4DB6-AADB-6861F77A33A4}"/>
              </a:ext>
            </a:extLst>
          </p:cNvPr>
          <p:cNvSpPr txBox="1"/>
          <p:nvPr/>
        </p:nvSpPr>
        <p:spPr>
          <a:xfrm>
            <a:off x="7006986" y="4847207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អ៊ុដុង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5CB2DE-B448-4349-AE41-B862D257DEE0}"/>
              </a:ext>
            </a:extLst>
          </p:cNvPr>
          <p:cNvSpPr txBox="1"/>
          <p:nvPr/>
        </p:nvSpPr>
        <p:spPr>
          <a:xfrm>
            <a:off x="9652532" y="4847207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សូបា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460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F64A19-FB13-4527-A75F-4C5DC4C03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99" y="387502"/>
            <a:ext cx="2214548" cy="7483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AE73EE-D4D8-4B5D-BA3F-A3F0009AD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206" y="2113586"/>
            <a:ext cx="7575587" cy="263082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2F233FD-09E2-44FA-903B-3F3CCE53B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520" y="1176122"/>
            <a:ext cx="2908011" cy="448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8FB28D-468D-4729-A7A2-ED228EA71FD6}"/>
              </a:ext>
            </a:extLst>
          </p:cNvPr>
          <p:cNvSpPr txBox="1"/>
          <p:nvPr/>
        </p:nvSpPr>
        <p:spPr>
          <a:xfrm>
            <a:off x="2433507" y="5104660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ណាត់តូ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80427-90CE-4092-9B66-5460BF3A8747}"/>
              </a:ext>
            </a:extLst>
          </p:cNvPr>
          <p:cNvSpPr txBox="1"/>
          <p:nvPr/>
        </p:nvSpPr>
        <p:spPr>
          <a:xfrm>
            <a:off x="5434612" y="5104660"/>
            <a:ext cx="132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អឹមេបូស៊ិ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33AEB3-5E94-4819-A552-FEA8693BE894}"/>
              </a:ext>
            </a:extLst>
          </p:cNvPr>
          <p:cNvSpPr txBox="1"/>
          <p:nvPr/>
        </p:nvSpPr>
        <p:spPr>
          <a:xfrm>
            <a:off x="7894179" y="5104660"/>
            <a:ext cx="1285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វ៉ាសាបិ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9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32C044-F520-4024-86FB-9C26C564E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99" y="387502"/>
            <a:ext cx="2214548" cy="748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F65896-C854-44D0-8DD4-B82CAFFFBE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87502"/>
            <a:ext cx="2908011" cy="448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64F1A8-616F-4E58-9379-C8FDBFEAE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6849" y="1257038"/>
            <a:ext cx="6555321" cy="1530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DB4B68-E12F-4491-B612-93C96AC013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531" y="3000361"/>
            <a:ext cx="6476794" cy="14777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4CBB2C-6C92-4DC8-986F-49073AA5D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947" y="4690485"/>
            <a:ext cx="4640827" cy="16116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942738-26BC-4A66-A158-42F9CF94A5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830" y="1257038"/>
            <a:ext cx="4497723" cy="2409245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50C16F-321A-4A90-A739-1BE029B701F9}"/>
              </a:ext>
            </a:extLst>
          </p:cNvPr>
          <p:cNvSpPr/>
          <p:nvPr/>
        </p:nvSpPr>
        <p:spPr>
          <a:xfrm>
            <a:off x="257174" y="2050742"/>
            <a:ext cx="4030741" cy="85225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05-09]_kotoba1">
            <a:hlinkClick r:id="" action="ppaction://media"/>
            <a:extLst>
              <a:ext uri="{FF2B5EF4-FFF2-40B4-BE49-F238E27FC236}">
                <a16:creationId xmlns:a16="http://schemas.microsoft.com/office/drawing/2014/main" id="{D5B19000-E2C4-495C-AAEA-3795D1F50D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63529" y="21241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5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32C044-F520-4024-86FB-9C26C564E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99" y="387502"/>
            <a:ext cx="2214548" cy="748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F65896-C854-44D0-8DD4-B82CAFFFBE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87502"/>
            <a:ext cx="2908011" cy="448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64F1A8-616F-4E58-9379-C8FDBFEAE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6849" y="1257038"/>
            <a:ext cx="6555321" cy="1530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DB4B68-E12F-4491-B612-93C96AC013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531" y="3000361"/>
            <a:ext cx="6476794" cy="14777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4CBB2C-6C92-4DC8-986F-49073AA5D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947" y="4690485"/>
            <a:ext cx="4640827" cy="16116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942738-26BC-4A66-A158-42F9CF94A5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830" y="1257038"/>
            <a:ext cx="4497723" cy="2409245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50C16F-321A-4A90-A739-1BE029B701F9}"/>
              </a:ext>
            </a:extLst>
          </p:cNvPr>
          <p:cNvSpPr/>
          <p:nvPr/>
        </p:nvSpPr>
        <p:spPr>
          <a:xfrm>
            <a:off x="257174" y="2787988"/>
            <a:ext cx="4749832" cy="9994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X_[05-10]_kotoba2">
            <a:hlinkClick r:id="" action="ppaction://media"/>
            <a:extLst>
              <a:ext uri="{FF2B5EF4-FFF2-40B4-BE49-F238E27FC236}">
                <a16:creationId xmlns:a16="http://schemas.microsoft.com/office/drawing/2014/main" id="{3307C6AE-C785-4761-990E-EF34B1D1C2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01235" y="3300079"/>
            <a:ext cx="487363" cy="487363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073A0C1E-E839-4BFB-BD4E-9DC39A774311}"/>
              </a:ext>
            </a:extLst>
          </p:cNvPr>
          <p:cNvSpPr txBox="1"/>
          <p:nvPr/>
        </p:nvSpPr>
        <p:spPr>
          <a:xfrm>
            <a:off x="577899" y="4178374"/>
            <a:ext cx="1976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)/(         )</a:t>
            </a:r>
          </a:p>
          <a:p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C2BAD-8D7F-4076-B406-3EC1AB7A04A7}"/>
              </a:ext>
            </a:extLst>
          </p:cNvPr>
          <p:cNvSpPr txBox="1"/>
          <p:nvPr/>
        </p:nvSpPr>
        <p:spPr>
          <a:xfrm>
            <a:off x="2881361" y="4178374"/>
            <a:ext cx="19761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 /(         )</a:t>
            </a:r>
          </a:p>
          <a:p>
            <a:endParaRPr lang="en-US" sz="2000" dirty="0"/>
          </a:p>
          <a:p>
            <a:r>
              <a:rPr lang="en-US" sz="2000" dirty="0"/>
              <a:t>6.(         )</a:t>
            </a:r>
          </a:p>
          <a:p>
            <a:endParaRPr lang="en-US" sz="2000" dirty="0"/>
          </a:p>
          <a:p>
            <a:r>
              <a:rPr lang="en-US" sz="2000" dirty="0"/>
              <a:t>7.(         )</a:t>
            </a:r>
          </a:p>
        </p:txBody>
      </p:sp>
    </p:spTree>
    <p:extLst>
      <p:ext uri="{BB962C8B-B14F-4D97-AF65-F5344CB8AC3E}">
        <p14:creationId xmlns:p14="http://schemas.microsoft.com/office/powerpoint/2010/main" val="28303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6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1">
            <a:extLst>
              <a:ext uri="{FF2B5EF4-FFF2-40B4-BE49-F238E27FC236}">
                <a16:creationId xmlns:a16="http://schemas.microsoft.com/office/drawing/2014/main" id="{D1B3E690-62FA-42A2-83AB-B0A672338DAA}"/>
              </a:ext>
            </a:extLst>
          </p:cNvPr>
          <p:cNvSpPr/>
          <p:nvPr/>
        </p:nvSpPr>
        <p:spPr>
          <a:xfrm>
            <a:off x="267215" y="20463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584BBB5B-7DD3-4A73-97E8-41E3E0086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99" y="387502"/>
            <a:ext cx="2214548" cy="748377"/>
          </a:xfrm>
          <a:prstGeom prst="rect">
            <a:avLst/>
          </a:prstGeom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38D5A77-AF03-4FC4-8C07-71DF4D31D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87502"/>
            <a:ext cx="2908011" cy="448610"/>
          </a:xfrm>
          <a:prstGeom prst="rect">
            <a:avLst/>
          </a:prstGeom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id="{6C954214-59D9-48AA-9A29-251A97829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6849" y="1257038"/>
            <a:ext cx="6555321" cy="1530950"/>
          </a:xfrm>
          <a:prstGeom prst="rect">
            <a:avLst/>
          </a:prstGeom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D0B78EDA-9C7B-4FA5-88CC-1097A119B8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531" y="3000361"/>
            <a:ext cx="6476794" cy="1477751"/>
          </a:xfrm>
          <a:prstGeom prst="rect">
            <a:avLst/>
          </a:prstGeom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E062FA06-C715-4FC3-933F-4400B6DA2F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947" y="4690485"/>
            <a:ext cx="4640827" cy="1611653"/>
          </a:xfrm>
          <a:prstGeom prst="rect">
            <a:avLst/>
          </a:prstGeom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6C61C30F-4C12-42F9-91B1-AC6697B4E7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830" y="1257038"/>
            <a:ext cx="4524597" cy="748378"/>
          </a:xfrm>
          <a:prstGeom prst="rect">
            <a:avLst/>
          </a:prstGeom>
        </p:spPr>
      </p:pic>
      <p:pic>
        <p:nvPicPr>
          <p:cNvPr id="30" name="X_[05-10]_kotoba2">
            <a:hlinkClick r:id="" action="ppaction://media"/>
            <a:extLst>
              <a:ext uri="{FF2B5EF4-FFF2-40B4-BE49-F238E27FC236}">
                <a16:creationId xmlns:a16="http://schemas.microsoft.com/office/drawing/2014/main" id="{5A128898-5A4C-4D8E-82AA-8F18C0E1D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21206" y="906688"/>
            <a:ext cx="487363" cy="487363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:a16="http://schemas.microsoft.com/office/drawing/2014/main" id="{749B59E9-29BF-436D-ABD4-80E05B549C99}"/>
              </a:ext>
            </a:extLst>
          </p:cNvPr>
          <p:cNvSpPr txBox="1"/>
          <p:nvPr/>
        </p:nvSpPr>
        <p:spPr>
          <a:xfrm>
            <a:off x="604773" y="2208833"/>
            <a:ext cx="1976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)/(         )</a:t>
            </a:r>
          </a:p>
          <a:p>
            <a:endParaRPr lang="en-US" sz="2000" dirty="0"/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5B0DDFC9-3EC2-4408-AF83-46BDEB81B8C4}"/>
              </a:ext>
            </a:extLst>
          </p:cNvPr>
          <p:cNvSpPr txBox="1"/>
          <p:nvPr/>
        </p:nvSpPr>
        <p:spPr>
          <a:xfrm>
            <a:off x="2908235" y="2208833"/>
            <a:ext cx="19761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 /(         )</a:t>
            </a:r>
          </a:p>
          <a:p>
            <a:endParaRPr lang="en-US" sz="2000" dirty="0"/>
          </a:p>
          <a:p>
            <a:r>
              <a:rPr lang="en-US" sz="2000" dirty="0"/>
              <a:t>6.(         )</a:t>
            </a:r>
          </a:p>
          <a:p>
            <a:endParaRPr lang="en-US" sz="2000" dirty="0"/>
          </a:p>
          <a:p>
            <a:r>
              <a:rPr lang="en-US" sz="2000" dirty="0"/>
              <a:t>7.(         )</a:t>
            </a: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2652A1DA-9421-4597-A7D3-875E4AA502AB}"/>
              </a:ext>
            </a:extLst>
          </p:cNvPr>
          <p:cNvSpPr txBox="1"/>
          <p:nvPr/>
        </p:nvSpPr>
        <p:spPr>
          <a:xfrm>
            <a:off x="932042" y="3244898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F6728431-B831-456C-9211-041E68ABA956}"/>
              </a:ext>
            </a:extLst>
          </p:cNvPr>
          <p:cNvSpPr txBox="1"/>
          <p:nvPr/>
        </p:nvSpPr>
        <p:spPr>
          <a:xfrm>
            <a:off x="932042" y="2651747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6846E045-D05E-49F8-9BE0-218EAFC47741}"/>
              </a:ext>
            </a:extLst>
          </p:cNvPr>
          <p:cNvSpPr txBox="1"/>
          <p:nvPr/>
        </p:nvSpPr>
        <p:spPr>
          <a:xfrm>
            <a:off x="932042" y="2005416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984196B9-4674-4FB8-878B-844D967F61FA}"/>
              </a:ext>
            </a:extLst>
          </p:cNvPr>
          <p:cNvSpPr txBox="1"/>
          <p:nvPr/>
        </p:nvSpPr>
        <p:spPr>
          <a:xfrm>
            <a:off x="932042" y="3850400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68979492-D8EC-4170-B12E-DDF3FD348055}"/>
              </a:ext>
            </a:extLst>
          </p:cNvPr>
          <p:cNvSpPr txBox="1"/>
          <p:nvPr/>
        </p:nvSpPr>
        <p:spPr>
          <a:xfrm>
            <a:off x="1701521" y="3898024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D055B338-077E-4E29-908F-FEAB6678D806}"/>
              </a:ext>
            </a:extLst>
          </p:cNvPr>
          <p:cNvSpPr txBox="1"/>
          <p:nvPr/>
        </p:nvSpPr>
        <p:spPr>
          <a:xfrm>
            <a:off x="3235503" y="2050204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00F51424-D1D4-4C1F-ABB6-8CFEBB0D632D}"/>
              </a:ext>
            </a:extLst>
          </p:cNvPr>
          <p:cNvSpPr txBox="1"/>
          <p:nvPr/>
        </p:nvSpPr>
        <p:spPr>
          <a:xfrm>
            <a:off x="4059965" y="2050203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40" name="TextBox 19">
            <a:extLst>
              <a:ext uri="{FF2B5EF4-FFF2-40B4-BE49-F238E27FC236}">
                <a16:creationId xmlns:a16="http://schemas.microsoft.com/office/drawing/2014/main" id="{68700580-43C1-44FB-BF7D-CEEA4391FDBB}"/>
              </a:ext>
            </a:extLst>
          </p:cNvPr>
          <p:cNvSpPr txBox="1"/>
          <p:nvPr/>
        </p:nvSpPr>
        <p:spPr>
          <a:xfrm>
            <a:off x="3235503" y="2651747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1" name="TextBox 20">
            <a:extLst>
              <a:ext uri="{FF2B5EF4-FFF2-40B4-BE49-F238E27FC236}">
                <a16:creationId xmlns:a16="http://schemas.microsoft.com/office/drawing/2014/main" id="{E6527B39-EA59-408C-B1A3-3B44BACCDB29}"/>
              </a:ext>
            </a:extLst>
          </p:cNvPr>
          <p:cNvSpPr txBox="1"/>
          <p:nvPr/>
        </p:nvSpPr>
        <p:spPr>
          <a:xfrm>
            <a:off x="3235503" y="3244898"/>
            <a:ext cx="609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35643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216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3ADE43-69E4-4560-A51F-BE9A5C95C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" y="436839"/>
            <a:ext cx="3325371" cy="862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968EA9-6B2C-4591-9976-3506A24B7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" y="1292725"/>
            <a:ext cx="6408420" cy="1062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5CA4FD-F1AC-45CD-85D0-F7BA112D6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" y="2354796"/>
            <a:ext cx="10528917" cy="96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54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672BE-CBBA-49A8-A030-25D0BD0021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9346" y="1524231"/>
            <a:ext cx="5372695" cy="12547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4BF1EA-08BC-422E-A5C1-223F9B7910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9346" y="3115914"/>
            <a:ext cx="5308335" cy="1211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8627A4-6F6D-4404-AB66-DC181A457F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9346" y="4661491"/>
            <a:ext cx="3803589" cy="13208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891BDD-5F77-433E-8B79-B6432DB38D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582" y="372631"/>
            <a:ext cx="8046165" cy="7389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EA1C2-1C21-4A7A-A05E-57F000FC46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3582" y="1174518"/>
            <a:ext cx="5352418" cy="5284836"/>
          </a:xfrm>
          <a:prstGeom prst="rect">
            <a:avLst/>
          </a:prstGeom>
        </p:spPr>
      </p:pic>
      <p:pic>
        <p:nvPicPr>
          <p:cNvPr id="7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3FAD9350-EF8D-46ED-9566-314CA68E62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8" y="1524231"/>
            <a:ext cx="487363" cy="487363"/>
          </a:xfrm>
          <a:prstGeom prst="rect">
            <a:avLst/>
          </a:prstGeom>
        </p:spPr>
      </p:pic>
      <p:pic>
        <p:nvPicPr>
          <p:cNvPr id="8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85194EDC-50FF-49AE-9778-7C67BA4DDA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7" y="2738736"/>
            <a:ext cx="487363" cy="487363"/>
          </a:xfrm>
          <a:prstGeom prst="rect">
            <a:avLst/>
          </a:prstGeom>
        </p:spPr>
      </p:pic>
      <p:pic>
        <p:nvPicPr>
          <p:cNvPr id="9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84803967-8099-4A6D-8512-4A328A56C5B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6" y="4206597"/>
            <a:ext cx="487363" cy="487363"/>
          </a:xfrm>
          <a:prstGeom prst="rect">
            <a:avLst/>
          </a:prstGeom>
        </p:spPr>
      </p:pic>
      <p:pic>
        <p:nvPicPr>
          <p:cNvPr id="10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AB9B6204-DC4B-48DC-9690-8CAB931A7F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5" y="53329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5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2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1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1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9471781-C41C-41F1-906C-701D16982107}"/>
              </a:ext>
            </a:extLst>
          </p:cNvPr>
          <p:cNvSpPr/>
          <p:nvPr/>
        </p:nvSpPr>
        <p:spPr>
          <a:xfrm>
            <a:off x="267215" y="22368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B672BE-CBBA-49A8-A030-25D0BD0021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9346" y="1524231"/>
            <a:ext cx="5372695" cy="12547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4BF1EA-08BC-422E-A5C1-223F9B7910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9346" y="3115914"/>
            <a:ext cx="5308335" cy="1211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8627A4-6F6D-4404-AB66-DC181A457F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9346" y="4661491"/>
            <a:ext cx="3803589" cy="13208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891BDD-5F77-433E-8B79-B6432DB38D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582" y="372631"/>
            <a:ext cx="8046165" cy="7389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EA1C2-1C21-4A7A-A05E-57F000FC46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3582" y="1174518"/>
            <a:ext cx="5352418" cy="5284836"/>
          </a:xfrm>
          <a:prstGeom prst="rect">
            <a:avLst/>
          </a:prstGeom>
        </p:spPr>
      </p:pic>
      <p:pic>
        <p:nvPicPr>
          <p:cNvPr id="7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3FAD9350-EF8D-46ED-9566-314CA68E62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8" y="1524231"/>
            <a:ext cx="487363" cy="487363"/>
          </a:xfrm>
          <a:prstGeom prst="rect">
            <a:avLst/>
          </a:prstGeom>
        </p:spPr>
      </p:pic>
      <p:pic>
        <p:nvPicPr>
          <p:cNvPr id="8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85194EDC-50FF-49AE-9778-7C67BA4DDA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7" y="2738736"/>
            <a:ext cx="487363" cy="487363"/>
          </a:xfrm>
          <a:prstGeom prst="rect">
            <a:avLst/>
          </a:prstGeom>
        </p:spPr>
      </p:pic>
      <p:pic>
        <p:nvPicPr>
          <p:cNvPr id="9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84803967-8099-4A6D-8512-4A328A56C5B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6" y="4206597"/>
            <a:ext cx="487363" cy="487363"/>
          </a:xfrm>
          <a:prstGeom prst="rect">
            <a:avLst/>
          </a:prstGeom>
        </p:spPr>
      </p:pic>
      <p:pic>
        <p:nvPicPr>
          <p:cNvPr id="10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AB9B6204-DC4B-48DC-9690-8CAB931A7F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55435" y="5332975"/>
            <a:ext cx="487363" cy="4873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E206CE-EFA8-40E4-922F-10EE0589473D}"/>
              </a:ext>
            </a:extLst>
          </p:cNvPr>
          <p:cNvSpPr txBox="1"/>
          <p:nvPr/>
        </p:nvSpPr>
        <p:spPr>
          <a:xfrm>
            <a:off x="2000025" y="1537079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54A6BA-FF0D-4307-8F75-A398EEB0BC75}"/>
              </a:ext>
            </a:extLst>
          </p:cNvPr>
          <p:cNvSpPr txBox="1"/>
          <p:nvPr/>
        </p:nvSpPr>
        <p:spPr>
          <a:xfrm>
            <a:off x="2000025" y="2061648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そば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F56050-86B1-48A5-9802-D664AB876631}"/>
              </a:ext>
            </a:extLst>
          </p:cNvPr>
          <p:cNvSpPr txBox="1"/>
          <p:nvPr/>
        </p:nvSpPr>
        <p:spPr>
          <a:xfrm>
            <a:off x="2000025" y="2617969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てんぷら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A91856-7120-4F82-91C6-738717E0FD74}"/>
              </a:ext>
            </a:extLst>
          </p:cNvPr>
          <p:cNvSpPr txBox="1"/>
          <p:nvPr/>
        </p:nvSpPr>
        <p:spPr>
          <a:xfrm>
            <a:off x="1820842" y="3198166"/>
            <a:ext cx="176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ぎゅうどん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CE466F-4FDF-47D2-85F4-6EC26556E7DF}"/>
              </a:ext>
            </a:extLst>
          </p:cNvPr>
          <p:cNvSpPr txBox="1"/>
          <p:nvPr/>
        </p:nvSpPr>
        <p:spPr>
          <a:xfrm>
            <a:off x="2000025" y="3712079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カレー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999FB4-E154-4260-8E00-6B899B1DE0FB}"/>
              </a:ext>
            </a:extLst>
          </p:cNvPr>
          <p:cNvSpPr txBox="1"/>
          <p:nvPr/>
        </p:nvSpPr>
        <p:spPr>
          <a:xfrm>
            <a:off x="1947782" y="4291955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なっとう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1F6EB3-430D-4A98-85C1-D6896D7AD03C}"/>
              </a:ext>
            </a:extLst>
          </p:cNvPr>
          <p:cNvSpPr txBox="1"/>
          <p:nvPr/>
        </p:nvSpPr>
        <p:spPr>
          <a:xfrm>
            <a:off x="1947782" y="4826958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うめぼし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3CF288-89A4-489F-B43A-D8FF5787AA14}"/>
              </a:ext>
            </a:extLst>
          </p:cNvPr>
          <p:cNvSpPr txBox="1"/>
          <p:nvPr/>
        </p:nvSpPr>
        <p:spPr>
          <a:xfrm>
            <a:off x="1947782" y="5409917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すし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01B310-FDA1-4328-9C5F-B93095B76A9A}"/>
              </a:ext>
            </a:extLst>
          </p:cNvPr>
          <p:cNvSpPr txBox="1"/>
          <p:nvPr/>
        </p:nvSpPr>
        <p:spPr>
          <a:xfrm>
            <a:off x="1903393" y="5934486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わさび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85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4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02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81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61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236C5F-21C2-467C-8EA2-D8561B2A29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120" y="310223"/>
            <a:ext cx="10058963" cy="8461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0229BE-6E58-47AA-9B90-CBD7BE11AA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791" y="1156409"/>
            <a:ext cx="5352418" cy="5284836"/>
          </a:xfrm>
          <a:prstGeom prst="rect">
            <a:avLst/>
          </a:prstGeom>
        </p:spPr>
      </p:pic>
      <p:pic>
        <p:nvPicPr>
          <p:cNvPr id="6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6D69A019-FAA1-488B-BB19-B829102DEA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6" y="1927752"/>
            <a:ext cx="487363" cy="487363"/>
          </a:xfrm>
          <a:prstGeom prst="rect">
            <a:avLst/>
          </a:prstGeom>
        </p:spPr>
      </p:pic>
      <p:pic>
        <p:nvPicPr>
          <p:cNvPr id="7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1EBC5082-1A02-4C34-A4B9-2CE15DCA14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8" y="3186458"/>
            <a:ext cx="487363" cy="487363"/>
          </a:xfrm>
          <a:prstGeom prst="rect">
            <a:avLst/>
          </a:prstGeom>
        </p:spPr>
      </p:pic>
      <p:pic>
        <p:nvPicPr>
          <p:cNvPr id="8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EF072B89-2AD2-4BC0-810B-1CC3406D91B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6" y="4445164"/>
            <a:ext cx="487363" cy="487363"/>
          </a:xfrm>
          <a:prstGeom prst="rect">
            <a:avLst/>
          </a:prstGeom>
        </p:spPr>
      </p:pic>
      <p:pic>
        <p:nvPicPr>
          <p:cNvPr id="9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6757E411-3A40-4A9A-8DE8-A211866755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7" y="5703870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963326-B3EF-4FF8-A172-41C45929622C}"/>
              </a:ext>
            </a:extLst>
          </p:cNvPr>
          <p:cNvSpPr txBox="1"/>
          <p:nvPr/>
        </p:nvSpPr>
        <p:spPr>
          <a:xfrm>
            <a:off x="4743225" y="1540930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87188-B805-46B2-BD78-64C6678C3A09}"/>
              </a:ext>
            </a:extLst>
          </p:cNvPr>
          <p:cNvSpPr txBox="1"/>
          <p:nvPr/>
        </p:nvSpPr>
        <p:spPr>
          <a:xfrm>
            <a:off x="4743225" y="2065499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そば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26BC5C-B3F5-4713-877C-6BFD5AECD276}"/>
              </a:ext>
            </a:extLst>
          </p:cNvPr>
          <p:cNvSpPr txBox="1"/>
          <p:nvPr/>
        </p:nvSpPr>
        <p:spPr>
          <a:xfrm>
            <a:off x="4743225" y="2621820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てんぷら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52B20B-EDF0-41E3-ACEB-0CA94280E46A}"/>
              </a:ext>
            </a:extLst>
          </p:cNvPr>
          <p:cNvSpPr txBox="1"/>
          <p:nvPr/>
        </p:nvSpPr>
        <p:spPr>
          <a:xfrm>
            <a:off x="4564042" y="3202017"/>
            <a:ext cx="176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ぎゅうどん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F58667-955D-4F66-AA84-59B6A7AB9253}"/>
              </a:ext>
            </a:extLst>
          </p:cNvPr>
          <p:cNvSpPr txBox="1"/>
          <p:nvPr/>
        </p:nvSpPr>
        <p:spPr>
          <a:xfrm>
            <a:off x="4743225" y="3715930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カレー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02061E-2E0E-4E2F-BC2C-71E5E4FBE0B4}"/>
              </a:ext>
            </a:extLst>
          </p:cNvPr>
          <p:cNvSpPr txBox="1"/>
          <p:nvPr/>
        </p:nvSpPr>
        <p:spPr>
          <a:xfrm>
            <a:off x="4690982" y="4295806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なっとう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5C6E3C-0A75-482F-A880-776131CD768F}"/>
              </a:ext>
            </a:extLst>
          </p:cNvPr>
          <p:cNvSpPr txBox="1"/>
          <p:nvPr/>
        </p:nvSpPr>
        <p:spPr>
          <a:xfrm>
            <a:off x="4690982" y="4830809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うめぼし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9ABA8A-DAC9-4B20-A765-A0DB493A7C00}"/>
              </a:ext>
            </a:extLst>
          </p:cNvPr>
          <p:cNvSpPr txBox="1"/>
          <p:nvPr/>
        </p:nvSpPr>
        <p:spPr>
          <a:xfrm>
            <a:off x="4690982" y="5413768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すし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0323A2-8FBD-405B-A19C-5ABA8A8FDCF6}"/>
              </a:ext>
            </a:extLst>
          </p:cNvPr>
          <p:cNvSpPr txBox="1"/>
          <p:nvPr/>
        </p:nvSpPr>
        <p:spPr>
          <a:xfrm>
            <a:off x="4646593" y="5938337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わさび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6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2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1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61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7E807E-2B3A-4518-97BC-E0A11FBBFA30}"/>
              </a:ext>
            </a:extLst>
          </p:cNvPr>
          <p:cNvSpPr/>
          <p:nvPr/>
        </p:nvSpPr>
        <p:spPr>
          <a:xfrm>
            <a:off x="267215" y="22368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36C5F-21C2-467C-8EA2-D8561B2A29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120" y="310223"/>
            <a:ext cx="10058963" cy="8461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0229BE-6E58-47AA-9B90-CBD7BE11AA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791" y="1156409"/>
            <a:ext cx="5352418" cy="5284836"/>
          </a:xfrm>
          <a:prstGeom prst="rect">
            <a:avLst/>
          </a:prstGeom>
        </p:spPr>
      </p:pic>
      <p:pic>
        <p:nvPicPr>
          <p:cNvPr id="6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6D69A019-FAA1-488B-BB19-B829102DEA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6" y="1927752"/>
            <a:ext cx="487363" cy="487363"/>
          </a:xfrm>
          <a:prstGeom prst="rect">
            <a:avLst/>
          </a:prstGeom>
        </p:spPr>
      </p:pic>
      <p:pic>
        <p:nvPicPr>
          <p:cNvPr id="7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1EBC5082-1A02-4C34-A4B9-2CE15DCA14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8" y="3186458"/>
            <a:ext cx="487363" cy="487363"/>
          </a:xfrm>
          <a:prstGeom prst="rect">
            <a:avLst/>
          </a:prstGeom>
        </p:spPr>
      </p:pic>
      <p:pic>
        <p:nvPicPr>
          <p:cNvPr id="8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EF072B89-2AD2-4BC0-810B-1CC3406D91B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6" y="4445164"/>
            <a:ext cx="487363" cy="487363"/>
          </a:xfrm>
          <a:prstGeom prst="rect">
            <a:avLst/>
          </a:prstGeom>
        </p:spPr>
      </p:pic>
      <p:pic>
        <p:nvPicPr>
          <p:cNvPr id="9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6757E411-3A40-4A9A-8DE8-A211866755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61627" y="5703870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99A49A-22E0-4F73-A01A-550B2F50585B}"/>
              </a:ext>
            </a:extLst>
          </p:cNvPr>
          <p:cNvSpPr txBox="1"/>
          <p:nvPr/>
        </p:nvSpPr>
        <p:spPr>
          <a:xfrm>
            <a:off x="4743225" y="1540930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83344A-3C2C-4DD1-AE5E-B82B5367531C}"/>
              </a:ext>
            </a:extLst>
          </p:cNvPr>
          <p:cNvSpPr txBox="1"/>
          <p:nvPr/>
        </p:nvSpPr>
        <p:spPr>
          <a:xfrm>
            <a:off x="4743225" y="2065499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そば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6671EE-94E9-4450-A431-9B89499016E7}"/>
              </a:ext>
            </a:extLst>
          </p:cNvPr>
          <p:cNvSpPr txBox="1"/>
          <p:nvPr/>
        </p:nvSpPr>
        <p:spPr>
          <a:xfrm>
            <a:off x="4743225" y="2621820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てんぷら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2AEE04-CE4F-475B-A93C-CD0F058C7569}"/>
              </a:ext>
            </a:extLst>
          </p:cNvPr>
          <p:cNvSpPr txBox="1"/>
          <p:nvPr/>
        </p:nvSpPr>
        <p:spPr>
          <a:xfrm>
            <a:off x="4564042" y="3202017"/>
            <a:ext cx="176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ぎゅうどん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D68AFD-CAE2-4095-948E-72FBFEB80C42}"/>
              </a:ext>
            </a:extLst>
          </p:cNvPr>
          <p:cNvSpPr txBox="1"/>
          <p:nvPr/>
        </p:nvSpPr>
        <p:spPr>
          <a:xfrm>
            <a:off x="4743225" y="3715930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カレー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0AA1F3-B449-4D96-B497-4456AEA2900A}"/>
              </a:ext>
            </a:extLst>
          </p:cNvPr>
          <p:cNvSpPr txBox="1"/>
          <p:nvPr/>
        </p:nvSpPr>
        <p:spPr>
          <a:xfrm>
            <a:off x="4690982" y="4295806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なっとう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7F00DA-A4F6-4FCE-94C1-5753FB846B0F}"/>
              </a:ext>
            </a:extLst>
          </p:cNvPr>
          <p:cNvSpPr txBox="1"/>
          <p:nvPr/>
        </p:nvSpPr>
        <p:spPr>
          <a:xfrm>
            <a:off x="4690982" y="4830809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うめぼし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4D95EF-2F37-42B0-A0AD-29B4BCA76041}"/>
              </a:ext>
            </a:extLst>
          </p:cNvPr>
          <p:cNvSpPr txBox="1"/>
          <p:nvPr/>
        </p:nvSpPr>
        <p:spPr>
          <a:xfrm>
            <a:off x="4690982" y="5413768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すし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7610F-2975-4691-B998-3968206D1806}"/>
              </a:ext>
            </a:extLst>
          </p:cNvPr>
          <p:cNvSpPr txBox="1"/>
          <p:nvPr/>
        </p:nvSpPr>
        <p:spPr>
          <a:xfrm>
            <a:off x="4646593" y="5938337"/>
            <a:ext cx="150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わさび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982CFF-753E-4477-9ECB-9A13C0CAEF06}"/>
              </a:ext>
            </a:extLst>
          </p:cNvPr>
          <p:cNvSpPr txBox="1"/>
          <p:nvPr/>
        </p:nvSpPr>
        <p:spPr>
          <a:xfrm>
            <a:off x="6327329" y="1478362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52417F-D4A3-4A44-9A2E-068514AE6F4E}"/>
              </a:ext>
            </a:extLst>
          </p:cNvPr>
          <p:cNvSpPr txBox="1"/>
          <p:nvPr/>
        </p:nvSpPr>
        <p:spPr>
          <a:xfrm>
            <a:off x="6334678" y="2015956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C808FE-BE57-49F7-9F7A-5ED0290652C8}"/>
              </a:ext>
            </a:extLst>
          </p:cNvPr>
          <p:cNvSpPr txBox="1"/>
          <p:nvPr/>
        </p:nvSpPr>
        <p:spPr>
          <a:xfrm>
            <a:off x="6334678" y="2565318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BAAD35-7A98-4DF5-8B98-F9A8DC1A1C48}"/>
              </a:ext>
            </a:extLst>
          </p:cNvPr>
          <p:cNvSpPr txBox="1"/>
          <p:nvPr/>
        </p:nvSpPr>
        <p:spPr>
          <a:xfrm>
            <a:off x="6364247" y="3123752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8C334A-545F-40BE-97CB-ED95FB7DB112}"/>
              </a:ext>
            </a:extLst>
          </p:cNvPr>
          <p:cNvSpPr txBox="1"/>
          <p:nvPr/>
        </p:nvSpPr>
        <p:spPr>
          <a:xfrm>
            <a:off x="6334678" y="3673114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FBAC82-8B35-4339-AF52-488FDE801AA7}"/>
              </a:ext>
            </a:extLst>
          </p:cNvPr>
          <p:cNvSpPr txBox="1"/>
          <p:nvPr/>
        </p:nvSpPr>
        <p:spPr>
          <a:xfrm>
            <a:off x="6366393" y="4216192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9B5CFE-6149-40C6-8244-B5D41887AA3B}"/>
              </a:ext>
            </a:extLst>
          </p:cNvPr>
          <p:cNvSpPr txBox="1"/>
          <p:nvPr/>
        </p:nvSpPr>
        <p:spPr>
          <a:xfrm>
            <a:off x="7308914" y="4777172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EE5FFE-092F-47A0-83A4-925D4F6CC7CB}"/>
              </a:ext>
            </a:extLst>
          </p:cNvPr>
          <p:cNvSpPr txBox="1"/>
          <p:nvPr/>
        </p:nvSpPr>
        <p:spPr>
          <a:xfrm>
            <a:off x="6334677" y="5328718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34C8EE-8882-4EE0-9F5B-37D476B60910}"/>
              </a:ext>
            </a:extLst>
          </p:cNvPr>
          <p:cNvSpPr txBox="1"/>
          <p:nvPr/>
        </p:nvSpPr>
        <p:spPr>
          <a:xfrm>
            <a:off x="7355538" y="5884968"/>
            <a:ext cx="46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54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4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02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81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61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C21CEDF-755D-4568-B17C-42219BB5C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08152"/>
            <a:ext cx="10905066" cy="261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47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B2244F9-8789-49ED-AC66-03994922B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269" y="643466"/>
            <a:ext cx="10175462" cy="5571067"/>
          </a:xfrm>
          <a:prstGeom prst="rect">
            <a:avLst/>
          </a:prstGeom>
        </p:spPr>
      </p:pic>
      <p:pic>
        <p:nvPicPr>
          <p:cNvPr id="4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E15CAA95-51F6-4008-BF68-3A302639DC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7127" y="1235293"/>
            <a:ext cx="487363" cy="487363"/>
          </a:xfrm>
          <a:prstGeom prst="rect">
            <a:avLst/>
          </a:prstGeom>
        </p:spPr>
      </p:pic>
      <p:pic>
        <p:nvPicPr>
          <p:cNvPr id="5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817ED51E-E377-4FCB-B94C-DCF974DDA1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7126" y="40831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5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1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CD87C046-BD28-48CA-A3C9-E4AB3C8E70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729995"/>
            <a:ext cx="10905066" cy="5398008"/>
          </a:xfrm>
          <a:prstGeom prst="rect">
            <a:avLst/>
          </a:prstGeom>
        </p:spPr>
      </p:pic>
      <p:pic>
        <p:nvPicPr>
          <p:cNvPr id="6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BF7133A7-5181-4734-BFE2-DF5C75A52A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72019" y="1441853"/>
            <a:ext cx="487363" cy="487363"/>
          </a:xfrm>
          <a:prstGeom prst="rect">
            <a:avLst/>
          </a:prstGeom>
        </p:spPr>
      </p:pic>
      <p:pic>
        <p:nvPicPr>
          <p:cNvPr id="7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7E1C5534-35FC-4527-93BC-CDAC2F6DBE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72018" y="45053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2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21831" y="1080394"/>
            <a:ext cx="10553145" cy="5196118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154" y="371587"/>
            <a:ext cx="2755622" cy="1327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EAFD0E-0A8C-4262-9325-C53AA599C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353" y="1844582"/>
            <a:ext cx="6445189" cy="3933024"/>
          </a:xfrm>
          <a:prstGeom prst="rect">
            <a:avLst/>
          </a:prstGeom>
        </p:spPr>
      </p:pic>
      <p:pic>
        <p:nvPicPr>
          <p:cNvPr id="6" name="X_[05-15]_katachi">
            <a:hlinkClick r:id="" action="ppaction://media"/>
            <a:extLst>
              <a:ext uri="{FF2B5EF4-FFF2-40B4-BE49-F238E27FC236}">
                <a16:creationId xmlns:a16="http://schemas.microsoft.com/office/drawing/2014/main" id="{0B97E143-263D-4247-95D1-8072FF550E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1542" y="19238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0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48BC37-F643-48F6-AFFC-593D89ED811E}"/>
              </a:ext>
            </a:extLst>
          </p:cNvPr>
          <p:cNvSpPr/>
          <p:nvPr/>
        </p:nvSpPr>
        <p:spPr>
          <a:xfrm>
            <a:off x="267215" y="22368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21831" y="1080394"/>
            <a:ext cx="10553145" cy="5196118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154" y="371587"/>
            <a:ext cx="2755622" cy="1327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EAFD0E-0A8C-4262-9325-C53AA599C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353" y="1844582"/>
            <a:ext cx="6445189" cy="3933024"/>
          </a:xfrm>
          <a:prstGeom prst="rect">
            <a:avLst/>
          </a:prstGeom>
        </p:spPr>
      </p:pic>
      <p:pic>
        <p:nvPicPr>
          <p:cNvPr id="6" name="X_[05-15]_katachi">
            <a:hlinkClick r:id="" action="ppaction://media"/>
            <a:extLst>
              <a:ext uri="{FF2B5EF4-FFF2-40B4-BE49-F238E27FC236}">
                <a16:creationId xmlns:a16="http://schemas.microsoft.com/office/drawing/2014/main" id="{0B97E143-263D-4247-95D1-8072FF550E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1542" y="1923896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45F2E0-4287-4247-AB2C-CC4BD4805B22}"/>
              </a:ext>
            </a:extLst>
          </p:cNvPr>
          <p:cNvSpPr txBox="1"/>
          <p:nvPr/>
        </p:nvSpPr>
        <p:spPr>
          <a:xfrm>
            <a:off x="4721065" y="2991073"/>
            <a:ext cx="1374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なに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84F5C-FF38-4621-92F5-2A7C119BC334}"/>
              </a:ext>
            </a:extLst>
          </p:cNvPr>
          <p:cNvSpPr txBox="1"/>
          <p:nvPr/>
        </p:nvSpPr>
        <p:spPr>
          <a:xfrm>
            <a:off x="4311064" y="5171677"/>
            <a:ext cx="1701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ちょっと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3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28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F15EAB6-7662-4A4F-A975-F3A23B11F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63202"/>
            <a:ext cx="10905066" cy="23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06EECA-1214-415D-952F-90F72E5FB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26" y="314189"/>
            <a:ext cx="11532348" cy="62296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486803-C3EA-4F52-810E-C6D18D1F3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91" y="1152910"/>
            <a:ext cx="3092118" cy="1161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50931E-A8A8-4F94-AF19-E22658F57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312" y="2513934"/>
            <a:ext cx="7694053" cy="33981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9A9555-741E-4019-98A5-BE3853291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064" y="1082002"/>
            <a:ext cx="4637155" cy="28638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81BDF5-7EC7-4C02-914A-51A38A8207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366" y="1760943"/>
            <a:ext cx="3690643" cy="130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90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F52E85-CCC3-4522-9C16-6BCD50451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26" y="314189"/>
            <a:ext cx="11532348" cy="6229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B4B9C8-061A-4904-9D71-02E38D72D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727" y="591719"/>
            <a:ext cx="2591028" cy="798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1B889A-C944-42AE-8AFE-40870EB28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415" y="1390346"/>
            <a:ext cx="9409170" cy="20386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6B1A54-82ED-402D-92AD-63F41A5CC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1415" y="3517690"/>
            <a:ext cx="4209217" cy="281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22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27CC4F3-9A64-4C27-9D33-496DB3E4F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47" y="620521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75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B2244F9-8789-49ED-AC66-03994922B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269" y="643466"/>
            <a:ext cx="10175462" cy="5571067"/>
          </a:xfrm>
          <a:prstGeom prst="rect">
            <a:avLst/>
          </a:prstGeom>
        </p:spPr>
      </p:pic>
      <p:pic>
        <p:nvPicPr>
          <p:cNvPr id="4" name="X_[05-11]_kiku1">
            <a:hlinkClick r:id="" action="ppaction://media"/>
            <a:extLst>
              <a:ext uri="{FF2B5EF4-FFF2-40B4-BE49-F238E27FC236}">
                <a16:creationId xmlns:a16="http://schemas.microsoft.com/office/drawing/2014/main" id="{E15CAA95-51F6-4008-BF68-3A302639DC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7127" y="1235293"/>
            <a:ext cx="487363" cy="487363"/>
          </a:xfrm>
          <a:prstGeom prst="rect">
            <a:avLst/>
          </a:prstGeom>
        </p:spPr>
      </p:pic>
      <p:pic>
        <p:nvPicPr>
          <p:cNvPr id="5" name="X_[05-12]_kiku2">
            <a:hlinkClick r:id="" action="ppaction://media"/>
            <a:extLst>
              <a:ext uri="{FF2B5EF4-FFF2-40B4-BE49-F238E27FC236}">
                <a16:creationId xmlns:a16="http://schemas.microsoft.com/office/drawing/2014/main" id="{817ED51E-E377-4FCB-B94C-DCF974DDA1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7126" y="40831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4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1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CD87C046-BD28-48CA-A3C9-E4AB3C8E70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729995"/>
            <a:ext cx="10905066" cy="5398008"/>
          </a:xfrm>
          <a:prstGeom prst="rect">
            <a:avLst/>
          </a:prstGeom>
        </p:spPr>
      </p:pic>
      <p:pic>
        <p:nvPicPr>
          <p:cNvPr id="6" name="X_[05-13]_kiku3">
            <a:hlinkClick r:id="" action="ppaction://media"/>
            <a:extLst>
              <a:ext uri="{FF2B5EF4-FFF2-40B4-BE49-F238E27FC236}">
                <a16:creationId xmlns:a16="http://schemas.microsoft.com/office/drawing/2014/main" id="{BF7133A7-5181-4734-BFE2-DF5C75A52A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72019" y="1441853"/>
            <a:ext cx="487363" cy="487363"/>
          </a:xfrm>
          <a:prstGeom prst="rect">
            <a:avLst/>
          </a:prstGeom>
        </p:spPr>
      </p:pic>
      <p:pic>
        <p:nvPicPr>
          <p:cNvPr id="7" name="X_[05-14]_kiku4">
            <a:hlinkClick r:id="" action="ppaction://media"/>
            <a:extLst>
              <a:ext uri="{FF2B5EF4-FFF2-40B4-BE49-F238E27FC236}">
                <a16:creationId xmlns:a16="http://schemas.microsoft.com/office/drawing/2014/main" id="{7E1C5534-35FC-4527-93BC-CDAC2F6DBE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72018" y="45053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3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2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DD375E-F55D-4FA0-A604-D2E49F321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150" y="372859"/>
            <a:ext cx="4607511" cy="920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1DA256-0DAC-44AE-80FD-9D4D82D634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7921" y="2805643"/>
            <a:ext cx="7856158" cy="35391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5E41CD-07CB-4DAC-99A4-2122E55C4B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50" y="1293805"/>
            <a:ext cx="5367393" cy="884377"/>
          </a:xfrm>
          <a:prstGeom prst="rect">
            <a:avLst/>
          </a:prstGeom>
        </p:spPr>
      </p:pic>
      <p:pic>
        <p:nvPicPr>
          <p:cNvPr id="8" name="X_[05-16]_hanasu1">
            <a:hlinkClick r:id="" action="ppaction://media"/>
            <a:extLst>
              <a:ext uri="{FF2B5EF4-FFF2-40B4-BE49-F238E27FC236}">
                <a16:creationId xmlns:a16="http://schemas.microsoft.com/office/drawing/2014/main" id="{F64E5291-EF41-452E-8FA1-A0B9A5500E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19469" y="1816658"/>
            <a:ext cx="487363" cy="487363"/>
          </a:xfrm>
          <a:prstGeom prst="rect">
            <a:avLst/>
          </a:prstGeom>
        </p:spPr>
      </p:pic>
      <p:pic>
        <p:nvPicPr>
          <p:cNvPr id="9" name="X_[05-17]_hanasu2">
            <a:hlinkClick r:id="" action="ppaction://media"/>
            <a:extLst>
              <a:ext uri="{FF2B5EF4-FFF2-40B4-BE49-F238E27FC236}">
                <a16:creationId xmlns:a16="http://schemas.microsoft.com/office/drawing/2014/main" id="{9EFE69A2-9755-4906-987E-E40833C4BF0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12354" y="14049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DD375E-F55D-4FA0-A604-D2E49F321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150" y="372859"/>
            <a:ext cx="4607511" cy="920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1DA256-0DAC-44AE-80FD-9D4D82D634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7921" y="2539390"/>
            <a:ext cx="7856158" cy="35391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20BAA9-3919-4FDE-A632-432790B431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50" y="1419541"/>
            <a:ext cx="6027937" cy="7914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2EE7E5-FDBB-4872-9FD3-8E7EE6CE4AE5}"/>
              </a:ext>
            </a:extLst>
          </p:cNvPr>
          <p:cNvSpPr/>
          <p:nvPr/>
        </p:nvSpPr>
        <p:spPr>
          <a:xfrm>
            <a:off x="7946065" y="142700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DB88B0-B863-4DE3-A8ED-B3C97F467A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4916" y="438239"/>
            <a:ext cx="3719602" cy="1834445"/>
          </a:xfrm>
          <a:prstGeom prst="rect">
            <a:avLst/>
          </a:prstGeom>
        </p:spPr>
      </p:pic>
      <p:pic>
        <p:nvPicPr>
          <p:cNvPr id="8" name="X_[05-16]_hanasu1">
            <a:hlinkClick r:id="" action="ppaction://media"/>
            <a:extLst>
              <a:ext uri="{FF2B5EF4-FFF2-40B4-BE49-F238E27FC236}">
                <a16:creationId xmlns:a16="http://schemas.microsoft.com/office/drawing/2014/main" id="{F64E5291-EF41-452E-8FA1-A0B9A5500E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86952" y="1011646"/>
            <a:ext cx="449886" cy="487363"/>
          </a:xfrm>
          <a:prstGeom prst="rect">
            <a:avLst/>
          </a:prstGeom>
        </p:spPr>
      </p:pic>
      <p:pic>
        <p:nvPicPr>
          <p:cNvPr id="9" name="X_[05-17]_hanasu2">
            <a:hlinkClick r:id="" action="ppaction://media"/>
            <a:extLst>
              <a:ext uri="{FF2B5EF4-FFF2-40B4-BE49-F238E27FC236}">
                <a16:creationId xmlns:a16="http://schemas.microsoft.com/office/drawing/2014/main" id="{9EFE69A2-9755-4906-987E-E40833C4BF0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82483" y="14137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2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DD375E-F55D-4FA0-A604-D2E49F321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50" y="372859"/>
            <a:ext cx="4607511" cy="920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1DA256-0DAC-44AE-80FD-9D4D82D63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921" y="2864510"/>
            <a:ext cx="7856158" cy="35391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04BE0C-23C3-4081-B5B3-0A7A8C31D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50" y="1369513"/>
            <a:ext cx="7341833" cy="96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91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30C0A4B-0F7C-49C7-9056-353100F4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958" y="397933"/>
            <a:ext cx="9472083" cy="606213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A8E033-F29B-4323-99E0-084E359D2F35}"/>
              </a:ext>
            </a:extLst>
          </p:cNvPr>
          <p:cNvSpPr/>
          <p:nvPr/>
        </p:nvSpPr>
        <p:spPr>
          <a:xfrm>
            <a:off x="1359958" y="1951706"/>
            <a:ext cx="9472084" cy="81181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801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68DAB5D-12E3-4137-8FA1-7CBBED091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08583"/>
            <a:ext cx="10905066" cy="1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240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8637E-70D8-4448-8F7C-EFDAE67BE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12" y="413893"/>
            <a:ext cx="2012446" cy="692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1DD21B-6176-4279-925F-D034AEDC4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1656" y="413893"/>
            <a:ext cx="1594907" cy="427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D97397-EF44-4472-9442-8AA5D0654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656" y="907875"/>
            <a:ext cx="5486209" cy="1743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44DB66-BC75-49E8-95C8-5439AF5474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1656" y="2782893"/>
            <a:ext cx="5550932" cy="17893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35E80-C3BF-4BD6-8F31-4C1344F4E0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1656" y="4703598"/>
            <a:ext cx="3567368" cy="1831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F8A124-B372-4F8F-B176-70C7F2325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426" y="1283674"/>
            <a:ext cx="5071550" cy="273581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F5D2614-D4B6-4342-BF2A-6DB778880384}"/>
              </a:ext>
            </a:extLst>
          </p:cNvPr>
          <p:cNvSpPr/>
          <p:nvPr/>
        </p:nvSpPr>
        <p:spPr>
          <a:xfrm>
            <a:off x="296016" y="1283673"/>
            <a:ext cx="5071550" cy="9002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05-18]_kotoba1">
            <a:hlinkClick r:id="" action="ppaction://media"/>
            <a:extLst>
              <a:ext uri="{FF2B5EF4-FFF2-40B4-BE49-F238E27FC236}">
                <a16:creationId xmlns:a16="http://schemas.microsoft.com/office/drawing/2014/main" id="{9DC7C2AC-26FD-417B-88CF-60078AAA79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00978" y="7600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2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1F864-93BF-48E4-A496-A9BE5F50D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12" y="413893"/>
            <a:ext cx="2012446" cy="6923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418543-6115-413F-97B8-68D9A2A7B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627" y="1725730"/>
            <a:ext cx="9374745" cy="297962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263F1A0-4B54-4523-9649-7A47FD4AE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456" y="1202225"/>
            <a:ext cx="1594907" cy="42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CD26B-3368-439A-BCB1-54193E6FD19C}"/>
              </a:ext>
            </a:extLst>
          </p:cNvPr>
          <p:cNvSpPr txBox="1"/>
          <p:nvPr/>
        </p:nvSpPr>
        <p:spPr>
          <a:xfrm>
            <a:off x="2141736" y="5053207"/>
            <a:ext cx="13659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កាហ្វេ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D84240-A1F2-4FE1-B99F-1C056546E105}"/>
              </a:ext>
            </a:extLst>
          </p:cNvPr>
          <p:cNvSpPr txBox="1"/>
          <p:nvPr/>
        </p:nvSpPr>
        <p:spPr>
          <a:xfrm>
            <a:off x="5692805" y="5053207"/>
            <a:ext cx="1276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តែក្រហម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97A148-C8EE-4B77-AD61-02EEFCAFB8F3}"/>
              </a:ext>
            </a:extLst>
          </p:cNvPr>
          <p:cNvSpPr txBox="1"/>
          <p:nvPr/>
        </p:nvSpPr>
        <p:spPr>
          <a:xfrm>
            <a:off x="9403672" y="5053207"/>
            <a:ext cx="928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តែ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0464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1F864-93BF-48E4-A496-A9BE5F50D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12" y="413893"/>
            <a:ext cx="2012446" cy="6923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99FBFF-6F5C-463D-8DC3-1C19D1758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290" y="1820868"/>
            <a:ext cx="8685419" cy="2799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33FE0D-DA8A-4ADF-895E-BC692A3B8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976" y="1106195"/>
            <a:ext cx="1594907" cy="427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2EA6AA-16F9-4FB4-9577-3FA488E7512B}"/>
              </a:ext>
            </a:extLst>
          </p:cNvPr>
          <p:cNvSpPr txBox="1"/>
          <p:nvPr/>
        </p:nvSpPr>
        <p:spPr>
          <a:xfrm>
            <a:off x="1923875" y="5049352"/>
            <a:ext cx="1915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C01543-7E5D-4F52-A1E0-0B14DA396E18}"/>
              </a:ext>
            </a:extLst>
          </p:cNvPr>
          <p:cNvSpPr txBox="1"/>
          <p:nvPr/>
        </p:nvSpPr>
        <p:spPr>
          <a:xfrm>
            <a:off x="5197695" y="5049352"/>
            <a:ext cx="1915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ទឹកផ្លែឈើ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37B58B-CD40-445F-B028-B8B5643809C5}"/>
              </a:ext>
            </a:extLst>
          </p:cNvPr>
          <p:cNvSpPr txBox="1"/>
          <p:nvPr/>
        </p:nvSpPr>
        <p:spPr>
          <a:xfrm>
            <a:off x="7965489" y="5049352"/>
            <a:ext cx="2540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កូកាកូឡា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70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1F864-93BF-48E4-A496-A9BE5F50D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12" y="413893"/>
            <a:ext cx="2012446" cy="6923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5B9485-C396-424D-B7CE-1CA67ADF7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335" y="1809478"/>
            <a:ext cx="5165330" cy="2651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2D0345-42FB-42FA-8A28-27680F525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496" y="1106195"/>
            <a:ext cx="1594907" cy="427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F578D6-B7CB-4325-9575-85568AB93705}"/>
              </a:ext>
            </a:extLst>
          </p:cNvPr>
          <p:cNvSpPr txBox="1"/>
          <p:nvPr/>
        </p:nvSpPr>
        <p:spPr>
          <a:xfrm>
            <a:off x="3959441" y="4880044"/>
            <a:ext cx="1384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ស្រារបៀ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66861-D246-4F57-81DC-6640C2260C70}"/>
              </a:ext>
            </a:extLst>
          </p:cNvPr>
          <p:cNvSpPr txBox="1"/>
          <p:nvPr/>
        </p:nvSpPr>
        <p:spPr>
          <a:xfrm>
            <a:off x="6547783" y="4880044"/>
            <a:ext cx="2454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ស្រា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745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8637E-70D8-4448-8F7C-EFDAE67BE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12" y="413893"/>
            <a:ext cx="2012446" cy="692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1DD21B-6176-4279-925F-D034AEDC4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1656" y="413893"/>
            <a:ext cx="1594907" cy="427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D97397-EF44-4472-9442-8AA5D0654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656" y="907875"/>
            <a:ext cx="5486209" cy="1743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44DB66-BC75-49E8-95C8-5439AF5474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1656" y="2782893"/>
            <a:ext cx="5550932" cy="17893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35E80-C3BF-4BD6-8F31-4C1344F4E0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1656" y="4703598"/>
            <a:ext cx="3567368" cy="1831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F8A124-B372-4F8F-B176-70C7F2325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426" y="1283674"/>
            <a:ext cx="5071550" cy="273581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F5D2614-D4B6-4342-BF2A-6DB778880384}"/>
              </a:ext>
            </a:extLst>
          </p:cNvPr>
          <p:cNvSpPr/>
          <p:nvPr/>
        </p:nvSpPr>
        <p:spPr>
          <a:xfrm>
            <a:off x="296016" y="2175029"/>
            <a:ext cx="4551192" cy="9410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X_[05-18]_kotoba1">
            <a:hlinkClick r:id="" action="ppaction://media"/>
            <a:extLst>
              <a:ext uri="{FF2B5EF4-FFF2-40B4-BE49-F238E27FC236}">
                <a16:creationId xmlns:a16="http://schemas.microsoft.com/office/drawing/2014/main" id="{9DC7C2AC-26FD-417B-88CF-60078AAA79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27613" y="22955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3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8637E-70D8-4448-8F7C-EFDAE67BE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12" y="413893"/>
            <a:ext cx="2012446" cy="692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1DD21B-6176-4279-925F-D034AEDC4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1656" y="413893"/>
            <a:ext cx="1594907" cy="427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D97397-EF44-4472-9442-8AA5D0654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656" y="907875"/>
            <a:ext cx="5486209" cy="1743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44DB66-BC75-49E8-95C8-5439AF5474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1656" y="2782893"/>
            <a:ext cx="5550932" cy="17893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35E80-C3BF-4BD6-8F31-4C1344F4E0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1656" y="4703598"/>
            <a:ext cx="3567368" cy="1831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F8A124-B372-4F8F-B176-70C7F2325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426" y="1283674"/>
            <a:ext cx="5071550" cy="273581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F5D2614-D4B6-4342-BF2A-6DB778880384}"/>
              </a:ext>
            </a:extLst>
          </p:cNvPr>
          <p:cNvSpPr/>
          <p:nvPr/>
        </p:nvSpPr>
        <p:spPr>
          <a:xfrm>
            <a:off x="296015" y="3053917"/>
            <a:ext cx="5550931" cy="96557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X_[05-19]_kotoba2">
            <a:hlinkClick r:id="" action="ppaction://media"/>
            <a:extLst>
              <a:ext uri="{FF2B5EF4-FFF2-40B4-BE49-F238E27FC236}">
                <a16:creationId xmlns:a16="http://schemas.microsoft.com/office/drawing/2014/main" id="{878E8A1D-A324-4FE4-B2AA-983C13B1E3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44121" y="3532127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4EB599-96F5-414E-9771-F60280488B6A}"/>
              </a:ext>
            </a:extLst>
          </p:cNvPr>
          <p:cNvSpPr txBox="1"/>
          <p:nvPr/>
        </p:nvSpPr>
        <p:spPr>
          <a:xfrm>
            <a:off x="1123225" y="4288104"/>
            <a:ext cx="12643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813926-CE5C-4AC4-B7C8-5699EECB74E2}"/>
              </a:ext>
            </a:extLst>
          </p:cNvPr>
          <p:cNvSpPr txBox="1"/>
          <p:nvPr/>
        </p:nvSpPr>
        <p:spPr>
          <a:xfrm>
            <a:off x="2651780" y="4288104"/>
            <a:ext cx="12643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</a:t>
            </a:r>
          </a:p>
          <a:p>
            <a:endParaRPr lang="en-US" sz="2000" dirty="0"/>
          </a:p>
          <a:p>
            <a:r>
              <a:rPr lang="en-US" sz="2000" dirty="0"/>
              <a:t>6.(         )</a:t>
            </a:r>
          </a:p>
          <a:p>
            <a:endParaRPr lang="en-US" sz="2000" dirty="0"/>
          </a:p>
          <a:p>
            <a:r>
              <a:rPr lang="en-US" sz="2000" dirty="0"/>
              <a:t>7.(         )</a:t>
            </a:r>
          </a:p>
        </p:txBody>
      </p:sp>
    </p:spTree>
    <p:extLst>
      <p:ext uri="{BB962C8B-B14F-4D97-AF65-F5344CB8AC3E}">
        <p14:creationId xmlns:p14="http://schemas.microsoft.com/office/powerpoint/2010/main" val="31206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48BC37-F643-48F6-AFFC-593D89ED811E}"/>
              </a:ext>
            </a:extLst>
          </p:cNvPr>
          <p:cNvSpPr/>
          <p:nvPr/>
        </p:nvSpPr>
        <p:spPr>
          <a:xfrm>
            <a:off x="267215" y="223686"/>
            <a:ext cx="11657570" cy="641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C772A41-72D1-4226-A5A8-3DC3D8907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12" y="413893"/>
            <a:ext cx="2012446" cy="692302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5DE2F0B5-6363-4C09-89E2-2A9E2F538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1656" y="413893"/>
            <a:ext cx="1594907" cy="427475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30CFBD92-B738-4653-BF02-0D96B4DDF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656" y="907875"/>
            <a:ext cx="5486209" cy="1743708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64FD753D-B255-43DA-B1C8-F16845437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1656" y="2782893"/>
            <a:ext cx="5550932" cy="1789395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160F3FAA-4080-4049-8D50-1EF12E3990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1656" y="4703598"/>
            <a:ext cx="3567368" cy="1831275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6B869E47-7F7C-4C78-8EA7-3F6E1A6EE3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474" y="1189999"/>
            <a:ext cx="5255581" cy="920027"/>
          </a:xfrm>
          <a:prstGeom prst="rect">
            <a:avLst/>
          </a:prstGeom>
        </p:spPr>
      </p:pic>
      <p:pic>
        <p:nvPicPr>
          <p:cNvPr id="16" name="X_[05-19]_kotoba2">
            <a:hlinkClick r:id="" action="ppaction://media"/>
            <a:extLst>
              <a:ext uri="{FF2B5EF4-FFF2-40B4-BE49-F238E27FC236}">
                <a16:creationId xmlns:a16="http://schemas.microsoft.com/office/drawing/2014/main" id="{0CDFD445-83E2-40A0-921F-8DD1E29EB6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77378" y="1650012"/>
            <a:ext cx="487363" cy="487363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id="{5C4D6425-1408-4C42-9108-CB4A0F4C91B1}"/>
              </a:ext>
            </a:extLst>
          </p:cNvPr>
          <p:cNvSpPr txBox="1"/>
          <p:nvPr/>
        </p:nvSpPr>
        <p:spPr>
          <a:xfrm>
            <a:off x="1237525" y="2380005"/>
            <a:ext cx="12643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78F7C46C-5449-445F-A4A9-ED6D55881F8F}"/>
              </a:ext>
            </a:extLst>
          </p:cNvPr>
          <p:cNvSpPr txBox="1"/>
          <p:nvPr/>
        </p:nvSpPr>
        <p:spPr>
          <a:xfrm>
            <a:off x="2766080" y="2380005"/>
            <a:ext cx="12643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</a:t>
            </a:r>
          </a:p>
          <a:p>
            <a:endParaRPr lang="en-US" sz="2000" dirty="0"/>
          </a:p>
          <a:p>
            <a:r>
              <a:rPr lang="en-US" sz="2000" dirty="0"/>
              <a:t>6.(         )</a:t>
            </a:r>
          </a:p>
          <a:p>
            <a:endParaRPr lang="en-US" sz="2000" dirty="0"/>
          </a:p>
          <a:p>
            <a:r>
              <a:rPr lang="en-US" sz="2000" dirty="0"/>
              <a:t>7.(         )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6FC14ADB-D5D3-45D4-88EE-2A39650719AE}"/>
              </a:ext>
            </a:extLst>
          </p:cNvPr>
          <p:cNvSpPr txBox="1"/>
          <p:nvPr/>
        </p:nvSpPr>
        <p:spPr>
          <a:xfrm>
            <a:off x="1535725" y="2275466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FE05285B-15B9-4916-AD07-0BCB1B21EC55}"/>
              </a:ext>
            </a:extLst>
          </p:cNvPr>
          <p:cNvSpPr txBox="1"/>
          <p:nvPr/>
        </p:nvSpPr>
        <p:spPr>
          <a:xfrm>
            <a:off x="1535725" y="2875216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D65FD7F8-33F9-4B31-9286-E256937FBE15}"/>
              </a:ext>
            </a:extLst>
          </p:cNvPr>
          <p:cNvSpPr txBox="1"/>
          <p:nvPr/>
        </p:nvSpPr>
        <p:spPr>
          <a:xfrm>
            <a:off x="1525719" y="3458607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C30CA4F5-D316-449F-8BD9-5C7C4C87C2CE}"/>
              </a:ext>
            </a:extLst>
          </p:cNvPr>
          <p:cNvSpPr txBox="1"/>
          <p:nvPr/>
        </p:nvSpPr>
        <p:spPr>
          <a:xfrm>
            <a:off x="1535725" y="4064837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F879EAE6-8341-451A-A7CA-237A06AD5131}"/>
              </a:ext>
            </a:extLst>
          </p:cNvPr>
          <p:cNvSpPr txBox="1"/>
          <p:nvPr/>
        </p:nvSpPr>
        <p:spPr>
          <a:xfrm>
            <a:off x="3064280" y="2275465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5EAAC7F0-D1AE-492A-8849-F3B1CFD5328F}"/>
              </a:ext>
            </a:extLst>
          </p:cNvPr>
          <p:cNvSpPr txBox="1"/>
          <p:nvPr/>
        </p:nvSpPr>
        <p:spPr>
          <a:xfrm>
            <a:off x="3064280" y="2875216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2B8EF377-2B98-4D1E-9F35-D535C3A078CE}"/>
              </a:ext>
            </a:extLst>
          </p:cNvPr>
          <p:cNvSpPr txBox="1"/>
          <p:nvPr/>
        </p:nvSpPr>
        <p:spPr>
          <a:xfrm>
            <a:off x="3064280" y="3458606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5741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060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B0F740-D6C2-4122-B59C-5CA1C02A5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18" y="232893"/>
            <a:ext cx="2520546" cy="7097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215915-28FA-4C7C-8DE4-5D6EFB577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18" y="942683"/>
            <a:ext cx="6462232" cy="878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977933-9B60-45DD-BBD3-16F0ED4F0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18" y="1821591"/>
            <a:ext cx="8797059" cy="7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794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2422C9-2A3F-42ED-A0A6-4C1323364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83" y="374936"/>
            <a:ext cx="2520546" cy="709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2C06F9-1247-407A-8431-ECDF6D0384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883" y="1084726"/>
            <a:ext cx="8797059" cy="794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BC87B2-9AB5-4ECD-AD68-B3BE37B994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825" y="2043553"/>
            <a:ext cx="8827413" cy="4259594"/>
          </a:xfrm>
          <a:prstGeom prst="rect">
            <a:avLst/>
          </a:prstGeom>
        </p:spPr>
      </p:pic>
      <p:pic>
        <p:nvPicPr>
          <p:cNvPr id="5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13328209-2D8A-4908-83E4-CCC4629303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50367" y="1950529"/>
            <a:ext cx="487363" cy="487363"/>
          </a:xfrm>
          <a:prstGeom prst="rect">
            <a:avLst/>
          </a:prstGeom>
        </p:spPr>
      </p:pic>
      <p:pic>
        <p:nvPicPr>
          <p:cNvPr id="6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24B0B5C8-F852-4867-98DB-8D70A0F11A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77980" y="1950528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473388-0C2F-4B81-80EA-21A27D2E2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5257" y="1879476"/>
            <a:ext cx="2603404" cy="80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6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5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D66ABE-144A-4476-8439-463BF6EE6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9621" y="2266698"/>
            <a:ext cx="8912758" cy="4399246"/>
          </a:xfrm>
          <a:prstGeom prst="rect">
            <a:avLst/>
          </a:prstGeom>
        </p:spPr>
      </p:pic>
      <p:pic>
        <p:nvPicPr>
          <p:cNvPr id="4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C2153F53-18C5-484E-9DA7-BB5879221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46607" y="2266698"/>
            <a:ext cx="487363" cy="487363"/>
          </a:xfrm>
          <a:prstGeom prst="rect">
            <a:avLst/>
          </a:prstGeom>
        </p:spPr>
      </p:pic>
      <p:pic>
        <p:nvPicPr>
          <p:cNvPr id="5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5265631D-BAFC-40CC-8012-1A4B12687B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11204" y="2266697"/>
            <a:ext cx="487363" cy="487363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C5A9E14E-09EB-411C-A56A-4735897FBE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323" y="192056"/>
            <a:ext cx="2520546" cy="70979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DA47516-05CA-4368-ABC0-9B7E03C4D5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763" y="1074572"/>
            <a:ext cx="8797059" cy="7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4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7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12D09C-F76A-479E-909A-6AC23F824349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2422C9-2A3F-42ED-A0A6-4C1323364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83" y="374936"/>
            <a:ext cx="2520546" cy="709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2C06F9-1247-407A-8431-ECDF6D0384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883" y="1084726"/>
            <a:ext cx="8797059" cy="794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BC87B2-9AB5-4ECD-AD68-B3BE37B994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825" y="2043553"/>
            <a:ext cx="8827413" cy="4259594"/>
          </a:xfrm>
          <a:prstGeom prst="rect">
            <a:avLst/>
          </a:prstGeom>
        </p:spPr>
      </p:pic>
      <p:pic>
        <p:nvPicPr>
          <p:cNvPr id="5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13328209-2D8A-4908-83E4-CCC4629303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50367" y="1950529"/>
            <a:ext cx="487363" cy="487363"/>
          </a:xfrm>
          <a:prstGeom prst="rect">
            <a:avLst/>
          </a:prstGeom>
        </p:spPr>
      </p:pic>
      <p:pic>
        <p:nvPicPr>
          <p:cNvPr id="6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24B0B5C8-F852-4867-98DB-8D70A0F11A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77980" y="1950528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DA9459-2626-44A0-8F71-75841D1DF3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5257" y="1879476"/>
            <a:ext cx="2603404" cy="8046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D1F659-4651-4DF5-B371-F6659E738F43}"/>
              </a:ext>
            </a:extLst>
          </p:cNvPr>
          <p:cNvSpPr txBox="1"/>
          <p:nvPr/>
        </p:nvSpPr>
        <p:spPr>
          <a:xfrm>
            <a:off x="3089429" y="5250054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おちゃ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D14C9B-A00F-409E-9E1E-4B8868D590BF}"/>
              </a:ext>
            </a:extLst>
          </p:cNvPr>
          <p:cNvSpPr txBox="1"/>
          <p:nvPr/>
        </p:nvSpPr>
        <p:spPr>
          <a:xfrm>
            <a:off x="7578110" y="5250054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おさけ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97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1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5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6F1C3EE-F3B1-415F-B5B6-CAB6D8B418A9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D66ABE-144A-4476-8439-463BF6EE6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6772" y="1400113"/>
            <a:ext cx="8912758" cy="4399246"/>
          </a:xfrm>
          <a:prstGeom prst="rect">
            <a:avLst/>
          </a:prstGeom>
        </p:spPr>
      </p:pic>
      <p:pic>
        <p:nvPicPr>
          <p:cNvPr id="4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C2153F53-18C5-484E-9DA7-BB5879221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50367" y="1320214"/>
            <a:ext cx="487363" cy="487363"/>
          </a:xfrm>
          <a:prstGeom prst="rect">
            <a:avLst/>
          </a:prstGeom>
        </p:spPr>
      </p:pic>
      <p:pic>
        <p:nvPicPr>
          <p:cNvPr id="5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5265631D-BAFC-40CC-8012-1A4B12687B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78131" y="1320214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2A09F4-FD2C-4F8F-953E-78FF174AD205}"/>
              </a:ext>
            </a:extLst>
          </p:cNvPr>
          <p:cNvSpPr txBox="1"/>
          <p:nvPr/>
        </p:nvSpPr>
        <p:spPr>
          <a:xfrm>
            <a:off x="3187084" y="4699638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コーヒー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63F357-6B04-43DC-BA1C-D9756F74DEB1}"/>
              </a:ext>
            </a:extLst>
          </p:cNvPr>
          <p:cNvSpPr txBox="1"/>
          <p:nvPr/>
        </p:nvSpPr>
        <p:spPr>
          <a:xfrm>
            <a:off x="7789354" y="4699638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ビール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40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7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2422C9-2A3F-42ED-A0A6-4C1323364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83" y="374936"/>
            <a:ext cx="2520546" cy="709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BC87B2-9AB5-4ECD-AD68-B3BE37B994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825" y="2043553"/>
            <a:ext cx="8827413" cy="42595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71E791-5C18-4AD0-9067-77D567D58B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883" y="1099565"/>
            <a:ext cx="9410330" cy="929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473388-0C2F-4B81-80EA-21A27D2E2C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257" y="1879476"/>
            <a:ext cx="2603404" cy="804689"/>
          </a:xfrm>
          <a:prstGeom prst="rect">
            <a:avLst/>
          </a:prstGeom>
        </p:spPr>
      </p:pic>
      <p:pic>
        <p:nvPicPr>
          <p:cNvPr id="5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13328209-2D8A-4908-83E4-CCC4629303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50367" y="1950529"/>
            <a:ext cx="487363" cy="487363"/>
          </a:xfrm>
          <a:prstGeom prst="rect">
            <a:avLst/>
          </a:prstGeom>
        </p:spPr>
      </p:pic>
      <p:pic>
        <p:nvPicPr>
          <p:cNvPr id="6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24B0B5C8-F852-4867-98DB-8D70A0F11A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77980" y="1950528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7D8310-FBDE-4244-A7D9-072EFE46175A}"/>
              </a:ext>
            </a:extLst>
          </p:cNvPr>
          <p:cNvSpPr txBox="1"/>
          <p:nvPr/>
        </p:nvSpPr>
        <p:spPr>
          <a:xfrm>
            <a:off x="3089429" y="5250054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おちゃ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242B24-1FA0-4445-80C5-E68801B4EA92}"/>
              </a:ext>
            </a:extLst>
          </p:cNvPr>
          <p:cNvSpPr txBox="1"/>
          <p:nvPr/>
        </p:nvSpPr>
        <p:spPr>
          <a:xfrm>
            <a:off x="7578110" y="5250054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おさけ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0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5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D66ABE-144A-4476-8439-463BF6EE6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6772" y="1400113"/>
            <a:ext cx="8912758" cy="4399246"/>
          </a:xfrm>
          <a:prstGeom prst="rect">
            <a:avLst/>
          </a:prstGeom>
        </p:spPr>
      </p:pic>
      <p:pic>
        <p:nvPicPr>
          <p:cNvPr id="4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C2153F53-18C5-484E-9DA7-BB5879221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50367" y="1320214"/>
            <a:ext cx="487363" cy="487363"/>
          </a:xfrm>
          <a:prstGeom prst="rect">
            <a:avLst/>
          </a:prstGeom>
        </p:spPr>
      </p:pic>
      <p:pic>
        <p:nvPicPr>
          <p:cNvPr id="5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5265631D-BAFC-40CC-8012-1A4B12687B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78131" y="1320214"/>
            <a:ext cx="487363" cy="487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A214CC-9074-4AE0-9B79-E8F8621E7187}"/>
              </a:ext>
            </a:extLst>
          </p:cNvPr>
          <p:cNvSpPr txBox="1"/>
          <p:nvPr/>
        </p:nvSpPr>
        <p:spPr>
          <a:xfrm>
            <a:off x="3187084" y="4699638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コーヒー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EE2B79-996D-4B6B-B5AB-E0D5E0F89E03}"/>
              </a:ext>
            </a:extLst>
          </p:cNvPr>
          <p:cNvSpPr txBox="1"/>
          <p:nvPr/>
        </p:nvSpPr>
        <p:spPr>
          <a:xfrm>
            <a:off x="7789354" y="4699638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ビール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15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7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5F4809-90CB-461A-8765-63BB33434478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2422C9-2A3F-42ED-A0A6-4C1323364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83" y="374936"/>
            <a:ext cx="2520546" cy="709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BC87B2-9AB5-4ECD-AD68-B3BE37B994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825" y="2043553"/>
            <a:ext cx="8827413" cy="42595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71E791-5C18-4AD0-9067-77D567D58B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883" y="1099565"/>
            <a:ext cx="9410330" cy="929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473388-0C2F-4B81-80EA-21A27D2E2C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257" y="1879476"/>
            <a:ext cx="2603404" cy="804689"/>
          </a:xfrm>
          <a:prstGeom prst="rect">
            <a:avLst/>
          </a:prstGeom>
        </p:spPr>
      </p:pic>
      <p:pic>
        <p:nvPicPr>
          <p:cNvPr id="5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13328209-2D8A-4908-83E4-CCC4629303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50367" y="1950529"/>
            <a:ext cx="487363" cy="487363"/>
          </a:xfrm>
          <a:prstGeom prst="rect">
            <a:avLst/>
          </a:prstGeom>
        </p:spPr>
      </p:pic>
      <p:pic>
        <p:nvPicPr>
          <p:cNvPr id="6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24B0B5C8-F852-4867-98DB-8D70A0F11A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77980" y="1950528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428E4F-C344-4B6D-BCD8-536C236D09EA}"/>
              </a:ext>
            </a:extLst>
          </p:cNvPr>
          <p:cNvSpPr txBox="1"/>
          <p:nvPr/>
        </p:nvSpPr>
        <p:spPr>
          <a:xfrm>
            <a:off x="3089429" y="5250054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おちゃ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4B75B0-E547-4D92-9D02-23220E6B0573}"/>
              </a:ext>
            </a:extLst>
          </p:cNvPr>
          <p:cNvSpPr txBox="1"/>
          <p:nvPr/>
        </p:nvSpPr>
        <p:spPr>
          <a:xfrm>
            <a:off x="7578110" y="5250054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おさけ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668D50-2CD9-42C3-847E-753B981130ED}"/>
              </a:ext>
            </a:extLst>
          </p:cNvPr>
          <p:cNvSpPr txBox="1"/>
          <p:nvPr/>
        </p:nvSpPr>
        <p:spPr>
          <a:xfrm>
            <a:off x="2458468" y="5794766"/>
            <a:ext cx="701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74338A-0DC1-46D7-BAED-F7EB07E86FE3}"/>
              </a:ext>
            </a:extLst>
          </p:cNvPr>
          <p:cNvSpPr txBox="1"/>
          <p:nvPr/>
        </p:nvSpPr>
        <p:spPr>
          <a:xfrm>
            <a:off x="8505256" y="5794766"/>
            <a:ext cx="701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19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1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5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3" grpId="0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F75A82-F900-445B-85E5-BC3290A81728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D66ABE-144A-4476-8439-463BF6EE6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6772" y="1400113"/>
            <a:ext cx="8912758" cy="4399246"/>
          </a:xfrm>
          <a:prstGeom prst="rect">
            <a:avLst/>
          </a:prstGeom>
        </p:spPr>
      </p:pic>
      <p:pic>
        <p:nvPicPr>
          <p:cNvPr id="4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C2153F53-18C5-484E-9DA7-BB5879221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50367" y="1320214"/>
            <a:ext cx="487363" cy="487363"/>
          </a:xfrm>
          <a:prstGeom prst="rect">
            <a:avLst/>
          </a:prstGeom>
        </p:spPr>
      </p:pic>
      <p:pic>
        <p:nvPicPr>
          <p:cNvPr id="5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5265631D-BAFC-40CC-8012-1A4B12687B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78131" y="1320214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92F4B7-765F-48BC-B5CE-F8A7B9B58469}"/>
              </a:ext>
            </a:extLst>
          </p:cNvPr>
          <p:cNvSpPr txBox="1"/>
          <p:nvPr/>
        </p:nvSpPr>
        <p:spPr>
          <a:xfrm>
            <a:off x="3187084" y="4699638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コーヒー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89C48-1140-4E37-A58A-4694A695CAED}"/>
              </a:ext>
            </a:extLst>
          </p:cNvPr>
          <p:cNvSpPr txBox="1"/>
          <p:nvPr/>
        </p:nvSpPr>
        <p:spPr>
          <a:xfrm>
            <a:off x="7789354" y="4699638"/>
            <a:ext cx="1854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ビール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376B1-D7B2-406F-AD6F-09E3FADEBE8E}"/>
              </a:ext>
            </a:extLst>
          </p:cNvPr>
          <p:cNvSpPr txBox="1"/>
          <p:nvPr/>
        </p:nvSpPr>
        <p:spPr>
          <a:xfrm>
            <a:off x="2485103" y="5276139"/>
            <a:ext cx="701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2CC742-7C80-4A49-BCED-7483623ED27C}"/>
              </a:ext>
            </a:extLst>
          </p:cNvPr>
          <p:cNvSpPr txBox="1"/>
          <p:nvPr/>
        </p:nvSpPr>
        <p:spPr>
          <a:xfrm>
            <a:off x="7022685" y="5276139"/>
            <a:ext cx="701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✓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4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7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56564" y="1293458"/>
            <a:ext cx="10553145" cy="4698969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887" y="584651"/>
            <a:ext cx="2755622" cy="13279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9D7C3-B235-4EA2-A18C-815977119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887" y="2001359"/>
            <a:ext cx="9260226" cy="3601852"/>
          </a:xfrm>
          <a:prstGeom prst="rect">
            <a:avLst/>
          </a:prstGeom>
        </p:spPr>
      </p:pic>
      <p:pic>
        <p:nvPicPr>
          <p:cNvPr id="8" name="X_[05-24]_katachi1">
            <a:hlinkClick r:id="" action="ppaction://media"/>
            <a:extLst>
              <a:ext uri="{FF2B5EF4-FFF2-40B4-BE49-F238E27FC236}">
                <a16:creationId xmlns:a16="http://schemas.microsoft.com/office/drawing/2014/main" id="{622468FE-4769-4B9B-9915-BC2EDEB925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91549" y="25542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0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544381-56BB-4FE6-B69D-362B27B3F871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56564" y="1293458"/>
            <a:ext cx="10553145" cy="4698969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887" y="584651"/>
            <a:ext cx="2755622" cy="13279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9D7C3-B235-4EA2-A18C-815977119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887" y="2001359"/>
            <a:ext cx="9260226" cy="3601852"/>
          </a:xfrm>
          <a:prstGeom prst="rect">
            <a:avLst/>
          </a:prstGeom>
        </p:spPr>
      </p:pic>
      <p:pic>
        <p:nvPicPr>
          <p:cNvPr id="8" name="X_[05-24]_katachi1">
            <a:hlinkClick r:id="" action="ppaction://media"/>
            <a:extLst>
              <a:ext uri="{FF2B5EF4-FFF2-40B4-BE49-F238E27FC236}">
                <a16:creationId xmlns:a16="http://schemas.microsoft.com/office/drawing/2014/main" id="{622468FE-4769-4B9B-9915-BC2EDEB925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91549" y="2554211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E8FD09-C78A-4BEB-91BB-DBEB69D192CD}"/>
              </a:ext>
            </a:extLst>
          </p:cNvPr>
          <p:cNvSpPr txBox="1"/>
          <p:nvPr/>
        </p:nvSpPr>
        <p:spPr>
          <a:xfrm>
            <a:off x="2974467" y="3279065"/>
            <a:ext cx="2085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のみます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E2A403-02EA-40E3-B14E-C0BEF964A2AF}"/>
              </a:ext>
            </a:extLst>
          </p:cNvPr>
          <p:cNvSpPr txBox="1"/>
          <p:nvPr/>
        </p:nvSpPr>
        <p:spPr>
          <a:xfrm>
            <a:off x="2611962" y="3891061"/>
            <a:ext cx="2085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のむ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663BDA-633B-49A5-BD42-DC0A7359FE1D}"/>
              </a:ext>
            </a:extLst>
          </p:cNvPr>
          <p:cNvSpPr txBox="1"/>
          <p:nvPr/>
        </p:nvSpPr>
        <p:spPr>
          <a:xfrm>
            <a:off x="2647473" y="4485526"/>
            <a:ext cx="2085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のみます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C89087-ACF6-4BE0-8211-8A526278E842}"/>
              </a:ext>
            </a:extLst>
          </p:cNvPr>
          <p:cNvSpPr txBox="1"/>
          <p:nvPr/>
        </p:nvSpPr>
        <p:spPr>
          <a:xfrm>
            <a:off x="2355989" y="5079991"/>
            <a:ext cx="2085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のむ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94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31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38808" y="1497645"/>
            <a:ext cx="10553145" cy="4326107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131" y="788838"/>
            <a:ext cx="2755622" cy="1327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4D4E97-BDBD-4379-A012-AEC8FD64A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840" y="3376413"/>
            <a:ext cx="4433825" cy="18461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786A8-08AC-49C0-9C53-575927AC3A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538" y="2346484"/>
            <a:ext cx="9391411" cy="958186"/>
          </a:xfrm>
          <a:prstGeom prst="rect">
            <a:avLst/>
          </a:prstGeom>
        </p:spPr>
      </p:pic>
      <p:pic>
        <p:nvPicPr>
          <p:cNvPr id="11" name="X_[05-25]_katachi2">
            <a:hlinkClick r:id="" action="ppaction://media"/>
            <a:extLst>
              <a:ext uri="{FF2B5EF4-FFF2-40B4-BE49-F238E27FC236}">
                <a16:creationId xmlns:a16="http://schemas.microsoft.com/office/drawing/2014/main" id="{16F34755-688D-415F-8B49-8546E15BCA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62627" y="28890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2575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544381-56BB-4FE6-B69D-362B27B3F871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38808" y="1497645"/>
            <a:ext cx="10553145" cy="4326107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131" y="788838"/>
            <a:ext cx="2755622" cy="1327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4D4E97-BDBD-4379-A012-AEC8FD64A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840" y="3376413"/>
            <a:ext cx="4433825" cy="18461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786A8-08AC-49C0-9C53-575927AC3A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538" y="2346484"/>
            <a:ext cx="9391411" cy="958186"/>
          </a:xfrm>
          <a:prstGeom prst="rect">
            <a:avLst/>
          </a:prstGeom>
        </p:spPr>
      </p:pic>
      <p:pic>
        <p:nvPicPr>
          <p:cNvPr id="11" name="X_[05-25]_katachi2">
            <a:hlinkClick r:id="" action="ppaction://media"/>
            <a:extLst>
              <a:ext uri="{FF2B5EF4-FFF2-40B4-BE49-F238E27FC236}">
                <a16:creationId xmlns:a16="http://schemas.microsoft.com/office/drawing/2014/main" id="{16F34755-688D-415F-8B49-8546E15BCA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62627" y="2889050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7393D8-5B30-46DC-80F4-CC428A65B1FD}"/>
              </a:ext>
            </a:extLst>
          </p:cNvPr>
          <p:cNvSpPr txBox="1"/>
          <p:nvPr/>
        </p:nvSpPr>
        <p:spPr>
          <a:xfrm>
            <a:off x="3178088" y="4046202"/>
            <a:ext cx="2900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おねがいします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082672-7B00-411A-84ED-03D4700AD0F4}"/>
              </a:ext>
            </a:extLst>
          </p:cNvPr>
          <p:cNvSpPr txBox="1"/>
          <p:nvPr/>
        </p:nvSpPr>
        <p:spPr>
          <a:xfrm>
            <a:off x="3098188" y="4641165"/>
            <a:ext cx="2900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けっこうです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16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38808" y="1497646"/>
            <a:ext cx="10553145" cy="3695791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131" y="788838"/>
            <a:ext cx="2755622" cy="13279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786A8-08AC-49C0-9C53-575927AC3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2538" y="2346484"/>
            <a:ext cx="9391411" cy="9581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B3FD9D-181B-4676-B194-C7BD608111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7061" y="3406683"/>
            <a:ext cx="5837634" cy="1299742"/>
          </a:xfrm>
          <a:prstGeom prst="rect">
            <a:avLst/>
          </a:prstGeom>
        </p:spPr>
      </p:pic>
      <p:pic>
        <p:nvPicPr>
          <p:cNvPr id="7" name="X_[05-26]_katachi3">
            <a:hlinkClick r:id="" action="ppaction://media"/>
            <a:extLst>
              <a:ext uri="{FF2B5EF4-FFF2-40B4-BE49-F238E27FC236}">
                <a16:creationId xmlns:a16="http://schemas.microsoft.com/office/drawing/2014/main" id="{0F81532A-493A-4D13-A35B-BAE23C77D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62281" y="28581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837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544381-56BB-4FE6-B69D-362B27B3F871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38808" y="1497646"/>
            <a:ext cx="10553145" cy="3695791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131" y="788838"/>
            <a:ext cx="2755622" cy="13279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786A8-08AC-49C0-9C53-575927AC3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2538" y="2346484"/>
            <a:ext cx="9391411" cy="9581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B3FD9D-181B-4676-B194-C7BD608111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7061" y="3406683"/>
            <a:ext cx="5837634" cy="1299742"/>
          </a:xfrm>
          <a:prstGeom prst="rect">
            <a:avLst/>
          </a:prstGeom>
        </p:spPr>
      </p:pic>
      <p:pic>
        <p:nvPicPr>
          <p:cNvPr id="7" name="X_[05-26]_katachi3">
            <a:hlinkClick r:id="" action="ppaction://media"/>
            <a:extLst>
              <a:ext uri="{FF2B5EF4-FFF2-40B4-BE49-F238E27FC236}">
                <a16:creationId xmlns:a16="http://schemas.microsoft.com/office/drawing/2014/main" id="{0F81532A-493A-4D13-A35B-BAE23C77D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7801" y="3004852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80BC8A-FCFB-4C63-AB75-061931F1B8A4}"/>
              </a:ext>
            </a:extLst>
          </p:cNvPr>
          <p:cNvSpPr txBox="1"/>
          <p:nvPr/>
        </p:nvSpPr>
        <p:spPr>
          <a:xfrm>
            <a:off x="4420961" y="4153508"/>
            <a:ext cx="2900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おねがいします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21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9531F716-E388-455A-B7BF-2900AB990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26" y="314189"/>
            <a:ext cx="10851721" cy="4196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CB30FF-0A33-4A71-AB39-4ECDD91A9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6" t="13851" r="8727" b="12661"/>
          <a:stretch/>
        </p:blipFill>
        <p:spPr>
          <a:xfrm>
            <a:off x="508000" y="623811"/>
            <a:ext cx="10673547" cy="109054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0EDB828-3338-47FE-9300-11D3B5895C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3" t="5298" r="10920" b="11479"/>
          <a:stretch/>
        </p:blipFill>
        <p:spPr>
          <a:xfrm>
            <a:off x="579121" y="1813115"/>
            <a:ext cx="10383520" cy="122186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EC0BB06-285E-4F01-BA49-37AB1CDEFA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85" t="12122" r="16938" b="9445"/>
          <a:stretch/>
        </p:blipFill>
        <p:spPr>
          <a:xfrm>
            <a:off x="579121" y="3133737"/>
            <a:ext cx="9733279" cy="120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542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00A803-85CF-40DF-967E-72A5397D2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26" y="314189"/>
            <a:ext cx="11532348" cy="6229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D3A618-D58A-409A-AB8D-EEB5D557C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659" y="521837"/>
            <a:ext cx="4481041" cy="1240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4155EF-4819-4702-ACD6-220A4FD22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861" y="1834162"/>
            <a:ext cx="8769165" cy="450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622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83B69D-9D62-4B93-9383-760F2316B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26" y="314189"/>
            <a:ext cx="11532348" cy="62296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E381EC-C551-4099-81E0-A0BC1C0F5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659" y="521837"/>
            <a:ext cx="4481041" cy="12402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A68BB-F336-4675-B97E-2ED6F97C2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274" y="1762125"/>
            <a:ext cx="1837380" cy="14592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89FE14-C00A-4598-BB75-038F9CE19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348" y="1762125"/>
            <a:ext cx="4530304" cy="46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479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B6F7031-9ACF-483D-A761-5A65F1492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87" y="728557"/>
            <a:ext cx="10905066" cy="149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195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A8FB1FD-FE17-4827-8E6F-34B58E030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716365"/>
            <a:ext cx="10905066" cy="5425269"/>
          </a:xfrm>
          <a:prstGeom prst="rect">
            <a:avLst/>
          </a:prstGeom>
        </p:spPr>
      </p:pic>
      <p:pic>
        <p:nvPicPr>
          <p:cNvPr id="4" name="X_[05-20]_kiku1">
            <a:hlinkClick r:id="" action="ppaction://media"/>
            <a:extLst>
              <a:ext uri="{FF2B5EF4-FFF2-40B4-BE49-F238E27FC236}">
                <a16:creationId xmlns:a16="http://schemas.microsoft.com/office/drawing/2014/main" id="{99981346-C14E-4D89-8ED6-3756915A3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8200" y="1453380"/>
            <a:ext cx="487363" cy="487363"/>
          </a:xfrm>
          <a:prstGeom prst="rect">
            <a:avLst/>
          </a:prstGeom>
        </p:spPr>
      </p:pic>
      <p:pic>
        <p:nvPicPr>
          <p:cNvPr id="5" name="X_[05-21]_kiku2">
            <a:hlinkClick r:id="" action="ppaction://media"/>
            <a:extLst>
              <a:ext uri="{FF2B5EF4-FFF2-40B4-BE49-F238E27FC236}">
                <a16:creationId xmlns:a16="http://schemas.microsoft.com/office/drawing/2014/main" id="{E8EBFB85-7A3B-4DEE-9114-BC580514EE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8200" y="44298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5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419CED3-5BD4-483C-AB35-2A78A24CC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743627"/>
            <a:ext cx="10905066" cy="5370744"/>
          </a:xfrm>
          <a:prstGeom prst="rect">
            <a:avLst/>
          </a:prstGeom>
        </p:spPr>
      </p:pic>
      <p:pic>
        <p:nvPicPr>
          <p:cNvPr id="4" name="X_[05-22]_kiku3">
            <a:hlinkClick r:id="" action="ppaction://media"/>
            <a:extLst>
              <a:ext uri="{FF2B5EF4-FFF2-40B4-BE49-F238E27FC236}">
                <a16:creationId xmlns:a16="http://schemas.microsoft.com/office/drawing/2014/main" id="{476B5C3C-E7C5-4AE8-A631-AF576B9CD4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87896" y="1444502"/>
            <a:ext cx="487363" cy="487363"/>
          </a:xfrm>
          <a:prstGeom prst="rect">
            <a:avLst/>
          </a:prstGeom>
        </p:spPr>
      </p:pic>
      <p:pic>
        <p:nvPicPr>
          <p:cNvPr id="5" name="X_[05-23]_kiku4">
            <a:hlinkClick r:id="" action="ppaction://media"/>
            <a:extLst>
              <a:ext uri="{FF2B5EF4-FFF2-40B4-BE49-F238E27FC236}">
                <a16:creationId xmlns:a16="http://schemas.microsoft.com/office/drawing/2014/main" id="{3673F4CE-0A81-4ACE-9B94-2AC37C47E8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87897" y="45339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1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7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9373921-7594-4D1B-B7E9-DA4DB35112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301" y="421200"/>
            <a:ext cx="4783293" cy="7772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420EFD-9DA5-4647-9596-F8F7C79725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4108" y="2343526"/>
            <a:ext cx="8143783" cy="3999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C58743-37D9-4BE8-A913-B0456070F9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01" y="1265160"/>
            <a:ext cx="6326906" cy="796553"/>
          </a:xfrm>
          <a:prstGeom prst="rect">
            <a:avLst/>
          </a:prstGeom>
        </p:spPr>
      </p:pic>
      <p:pic>
        <p:nvPicPr>
          <p:cNvPr id="9" name="X_[05-27]_hanasu1-1">
            <a:hlinkClick r:id="" action="ppaction://media"/>
            <a:extLst>
              <a:ext uri="{FF2B5EF4-FFF2-40B4-BE49-F238E27FC236}">
                <a16:creationId xmlns:a16="http://schemas.microsoft.com/office/drawing/2014/main" id="{A8476CE2-633B-4A05-BBE7-78025DB010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44347" y="1715255"/>
            <a:ext cx="487363" cy="487363"/>
          </a:xfrm>
          <a:prstGeom prst="rect">
            <a:avLst/>
          </a:prstGeom>
        </p:spPr>
      </p:pic>
      <p:pic>
        <p:nvPicPr>
          <p:cNvPr id="13" name="X_[05-28]_hanasu1-2">
            <a:hlinkClick r:id="" action="ppaction://media"/>
            <a:extLst>
              <a:ext uri="{FF2B5EF4-FFF2-40B4-BE49-F238E27FC236}">
                <a16:creationId xmlns:a16="http://schemas.microsoft.com/office/drawing/2014/main" id="{87220808-2859-48A7-98D1-D3C081B3EB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41576" y="961116"/>
            <a:ext cx="487363" cy="487363"/>
          </a:xfrm>
          <a:prstGeom prst="rect">
            <a:avLst/>
          </a:prstGeom>
        </p:spPr>
      </p:pic>
      <p:pic>
        <p:nvPicPr>
          <p:cNvPr id="14" name="X_[05-29]_hanasu2">
            <a:hlinkClick r:id="" action="ppaction://media"/>
            <a:extLst>
              <a:ext uri="{FF2B5EF4-FFF2-40B4-BE49-F238E27FC236}">
                <a16:creationId xmlns:a16="http://schemas.microsoft.com/office/drawing/2014/main" id="{7653E285-8512-4F60-B935-D7AC550CEF6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53977" y="13342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6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2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9373921-7594-4D1B-B7E9-DA4DB35112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301" y="421200"/>
            <a:ext cx="4783293" cy="7772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420EFD-9DA5-4647-9596-F8F7C79725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4108" y="2343526"/>
            <a:ext cx="8143783" cy="39990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290966-D1AB-4F67-B01C-299C83A850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01" y="1265161"/>
            <a:ext cx="6947774" cy="79709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F100C36-3C02-4F8D-8F02-03F0160F3F7C}"/>
              </a:ext>
            </a:extLst>
          </p:cNvPr>
          <p:cNvSpPr/>
          <p:nvPr/>
        </p:nvSpPr>
        <p:spPr>
          <a:xfrm>
            <a:off x="7946065" y="142700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6013CD-CB13-4881-BC11-149BBA9F67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9100" y="355033"/>
            <a:ext cx="4016963" cy="1981099"/>
          </a:xfrm>
          <a:prstGeom prst="rect">
            <a:avLst/>
          </a:prstGeom>
        </p:spPr>
      </p:pic>
      <p:pic>
        <p:nvPicPr>
          <p:cNvPr id="10" name="X_[05-27]_hanasu1-1">
            <a:hlinkClick r:id="" action="ppaction://media"/>
            <a:extLst>
              <a:ext uri="{FF2B5EF4-FFF2-40B4-BE49-F238E27FC236}">
                <a16:creationId xmlns:a16="http://schemas.microsoft.com/office/drawing/2014/main" id="{561D51C4-97DF-48D4-A3AB-DA3B06E458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5628" y="1663710"/>
            <a:ext cx="487363" cy="487363"/>
          </a:xfrm>
          <a:prstGeom prst="rect">
            <a:avLst/>
          </a:prstGeom>
        </p:spPr>
      </p:pic>
      <p:pic>
        <p:nvPicPr>
          <p:cNvPr id="11" name="X_[05-28]_hanasu1-2">
            <a:hlinkClick r:id="" action="ppaction://media"/>
            <a:extLst>
              <a:ext uri="{FF2B5EF4-FFF2-40B4-BE49-F238E27FC236}">
                <a16:creationId xmlns:a16="http://schemas.microsoft.com/office/drawing/2014/main" id="{3FA939C9-3FF5-4434-806E-88BE45673C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69570" y="848873"/>
            <a:ext cx="487363" cy="487363"/>
          </a:xfrm>
          <a:prstGeom prst="rect">
            <a:avLst/>
          </a:prstGeom>
        </p:spPr>
      </p:pic>
      <p:pic>
        <p:nvPicPr>
          <p:cNvPr id="12" name="X_[05-29]_hanasu2">
            <a:hlinkClick r:id="" action="ppaction://media"/>
            <a:extLst>
              <a:ext uri="{FF2B5EF4-FFF2-40B4-BE49-F238E27FC236}">
                <a16:creationId xmlns:a16="http://schemas.microsoft.com/office/drawing/2014/main" id="{3EC9CA7A-8579-4E97-930B-39C8877C0C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96429" y="12463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6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2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2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9373921-7594-4D1B-B7E9-DA4DB3511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01" y="421200"/>
            <a:ext cx="4783293" cy="7772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420EFD-9DA5-4647-9596-F8F7C7972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108" y="2343526"/>
            <a:ext cx="8143783" cy="39990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1C6B6C-5BD4-4CCB-9547-1FDCBF088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01" y="1257560"/>
            <a:ext cx="8536762" cy="90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508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30C0A4B-0F7C-49C7-9056-353100F4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682" y="496061"/>
            <a:ext cx="9574636" cy="61277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A8E033-F29B-4323-99E0-084E359D2F35}"/>
              </a:ext>
            </a:extLst>
          </p:cNvPr>
          <p:cNvSpPr/>
          <p:nvPr/>
        </p:nvSpPr>
        <p:spPr>
          <a:xfrm>
            <a:off x="1308682" y="2840952"/>
            <a:ext cx="9574636" cy="8471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359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06D39E-8FD4-43A8-8D3D-DB29433E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07" y="889593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385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45797-0143-4E81-85AD-A64B8E5AE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" y="196584"/>
            <a:ext cx="2091571" cy="718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3C9888-1092-49F0-843A-15AD08D87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653" y="155708"/>
            <a:ext cx="6810375" cy="15178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A835E-3493-4E19-B3B4-FE97760C29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654" y="1835654"/>
            <a:ext cx="4991998" cy="15134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7CC028-569A-4746-A5BB-5C574E49BA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9604" y="3497822"/>
            <a:ext cx="3631096" cy="15409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725AC4-464E-4670-954E-100736851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9604" y="5120491"/>
            <a:ext cx="6810375" cy="15866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E45589-B949-478B-A5F1-E5499C47B1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288" y="954729"/>
            <a:ext cx="2019449" cy="3976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AE3B1A-6D79-4605-AA78-25E0908B35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645" y="1790176"/>
            <a:ext cx="4481674" cy="233385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B901E13-4C2E-4231-BCC8-055B93241C99}"/>
              </a:ext>
            </a:extLst>
          </p:cNvPr>
          <p:cNvSpPr/>
          <p:nvPr/>
        </p:nvSpPr>
        <p:spPr>
          <a:xfrm>
            <a:off x="266700" y="1790176"/>
            <a:ext cx="4481674" cy="8101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05-30]_kotoba1">
            <a:hlinkClick r:id="" action="ppaction://media"/>
            <a:extLst>
              <a:ext uri="{FF2B5EF4-FFF2-40B4-BE49-F238E27FC236}">
                <a16:creationId xmlns:a16="http://schemas.microsoft.com/office/drawing/2014/main" id="{0CD14DBE-4F3C-4E94-9819-C801A3ECBC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99061" y="13028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84477E-7829-4678-ADA8-7AD70AE43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761" y="401183"/>
            <a:ext cx="2091571" cy="7180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6E6F0F-4AD3-4D8E-B0CC-879F4ADA2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83" y="1119234"/>
            <a:ext cx="2019449" cy="397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993568-AE30-4333-B001-DBC5266B9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706" y="2151889"/>
            <a:ext cx="10003911" cy="22296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CAABA1-2CCF-447C-9782-95E955F8B6C4}"/>
              </a:ext>
            </a:extLst>
          </p:cNvPr>
          <p:cNvSpPr txBox="1"/>
          <p:nvPr/>
        </p:nvSpPr>
        <p:spPr>
          <a:xfrm>
            <a:off x="1020706" y="4831813"/>
            <a:ext cx="1622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បាយ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D7193E-0463-44EB-A3AC-898F6B2823FA}"/>
              </a:ext>
            </a:extLst>
          </p:cNvPr>
          <p:cNvSpPr txBox="1"/>
          <p:nvPr/>
        </p:nvSpPr>
        <p:spPr>
          <a:xfrm>
            <a:off x="3917272" y="4831813"/>
            <a:ext cx="1622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នំប៉័ង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B29B6D-8E76-4D4B-8D55-8DEC516D5CD9}"/>
              </a:ext>
            </a:extLst>
          </p:cNvPr>
          <p:cNvSpPr txBox="1"/>
          <p:nvPr/>
        </p:nvSpPr>
        <p:spPr>
          <a:xfrm>
            <a:off x="6510294" y="4831813"/>
            <a:ext cx="18063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ស៊ុត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77D4F1-2263-4D9D-8AB6-5B711A0D7C7F}"/>
              </a:ext>
            </a:extLst>
          </p:cNvPr>
          <p:cNvSpPr txBox="1"/>
          <p:nvPr/>
        </p:nvSpPr>
        <p:spPr>
          <a:xfrm>
            <a:off x="9670001" y="4831813"/>
            <a:ext cx="16814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យ៉ាអ៊ួ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0521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AB563A-C20B-4021-B379-A21CA024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761" y="401183"/>
            <a:ext cx="2091571" cy="7180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262CD2-FA3B-40C8-B9A7-DE8A35CCF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83" y="1119234"/>
            <a:ext cx="2019449" cy="397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D74DC6-A9A1-48CC-A6D8-BBFD2026A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052" y="2046128"/>
            <a:ext cx="7765895" cy="2354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8083A6-76F4-4470-A016-A3117E5D0D78}"/>
              </a:ext>
            </a:extLst>
          </p:cNvPr>
          <p:cNvSpPr txBox="1"/>
          <p:nvPr/>
        </p:nvSpPr>
        <p:spPr>
          <a:xfrm>
            <a:off x="2491940" y="4929768"/>
            <a:ext cx="16667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សៀររៀល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850E89-3C45-4BF1-B7E3-5BBFEFDC7D8F}"/>
              </a:ext>
            </a:extLst>
          </p:cNvPr>
          <p:cNvSpPr txBox="1"/>
          <p:nvPr/>
        </p:nvSpPr>
        <p:spPr>
          <a:xfrm>
            <a:off x="5013197" y="4929768"/>
            <a:ext cx="18798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ផ្លែឈើ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794C90-7883-4C0B-9235-05F6D39CA160}"/>
              </a:ext>
            </a:extLst>
          </p:cNvPr>
          <p:cNvSpPr txBox="1"/>
          <p:nvPr/>
        </p:nvSpPr>
        <p:spPr>
          <a:xfrm>
            <a:off x="8218037" y="4929768"/>
            <a:ext cx="2309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សាឡាត់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2025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AB563A-C20B-4021-B379-A21CA024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761" y="401183"/>
            <a:ext cx="2091571" cy="7180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262CD2-FA3B-40C8-B9A7-DE8A35CCF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83" y="1119234"/>
            <a:ext cx="2019449" cy="397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BA2DF8-37B5-4711-9BAA-CA4CF3935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429" y="2096573"/>
            <a:ext cx="6279336" cy="26648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EFB8D8-D7BB-4995-9750-DBDC4C65E904}"/>
              </a:ext>
            </a:extLst>
          </p:cNvPr>
          <p:cNvSpPr txBox="1"/>
          <p:nvPr/>
        </p:nvSpPr>
        <p:spPr>
          <a:xfrm>
            <a:off x="3048000" y="5156423"/>
            <a:ext cx="233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ទឹកស៊ុបមីសុ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86504B-BF17-4328-ACEA-D00603F2463A}"/>
              </a:ext>
            </a:extLst>
          </p:cNvPr>
          <p:cNvSpPr txBox="1"/>
          <p:nvPr/>
        </p:nvSpPr>
        <p:spPr>
          <a:xfrm>
            <a:off x="6271493" y="5156423"/>
            <a:ext cx="21797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ស៊ុប</a:t>
            </a:r>
            <a:endParaRPr lang="en-US" sz="2000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043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AB563A-C20B-4021-B379-A21CA024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761" y="401183"/>
            <a:ext cx="2091571" cy="7180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262CD2-FA3B-40C8-B9A7-DE8A35CCF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83" y="1119234"/>
            <a:ext cx="2019449" cy="397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177CAF-4664-4668-9775-810458FB6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88" y="2234961"/>
            <a:ext cx="10524423" cy="24518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DF3EC4-85EE-40C8-B1AD-7226E252C624}"/>
              </a:ext>
            </a:extLst>
          </p:cNvPr>
          <p:cNvSpPr txBox="1"/>
          <p:nvPr/>
        </p:nvSpPr>
        <p:spPr>
          <a:xfrm>
            <a:off x="1038453" y="5155252"/>
            <a:ext cx="20915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ទឹកដោះគោ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D4A99-301B-4C2D-9B4D-A5F7BE5EBCD9}"/>
              </a:ext>
            </a:extLst>
          </p:cNvPr>
          <p:cNvSpPr txBox="1"/>
          <p:nvPr/>
        </p:nvSpPr>
        <p:spPr>
          <a:xfrm>
            <a:off x="4112581" y="5155252"/>
            <a:ext cx="19834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ទឹកប៉េងប៉ោះ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059781-89A7-4756-AB7E-62F9BB6819F1}"/>
              </a:ext>
            </a:extLst>
          </p:cNvPr>
          <p:cNvSpPr txBox="1"/>
          <p:nvPr/>
        </p:nvSpPr>
        <p:spPr>
          <a:xfrm>
            <a:off x="6465163" y="5155252"/>
            <a:ext cx="21816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ទឹកក្រូច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068CC5-16F0-4F06-8FA7-F016ADE9BE5F}"/>
              </a:ext>
            </a:extLst>
          </p:cNvPr>
          <p:cNvSpPr txBox="1"/>
          <p:nvPr/>
        </p:nvSpPr>
        <p:spPr>
          <a:xfrm>
            <a:off x="9016013" y="5155252"/>
            <a:ext cx="25367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sz="2000" b="0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ទឹកផ្លែប៉ោម</a:t>
            </a:r>
            <a:endParaRPr lang="en-US" sz="2000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012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45797-0143-4E81-85AD-A64B8E5AE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097" y="127917"/>
            <a:ext cx="2091571" cy="718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3C9888-1092-49F0-843A-15AD08D87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653" y="155708"/>
            <a:ext cx="6810375" cy="15178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A835E-3493-4E19-B3B4-FE97760C29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654" y="1835654"/>
            <a:ext cx="4991998" cy="15134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7CC028-569A-4746-A5BB-5C574E49BA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9604" y="3497822"/>
            <a:ext cx="3631096" cy="15409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725AC4-464E-4670-954E-100736851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9604" y="5120491"/>
            <a:ext cx="6810375" cy="15866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E45589-B949-478B-A5F1-E5499C47B1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043" y="908673"/>
            <a:ext cx="2019449" cy="3976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AE3B1A-6D79-4605-AA78-25E0908B35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645" y="1790176"/>
            <a:ext cx="4481674" cy="233385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B901E13-4C2E-4231-BCC8-055B93241C99}"/>
              </a:ext>
            </a:extLst>
          </p:cNvPr>
          <p:cNvSpPr/>
          <p:nvPr/>
        </p:nvSpPr>
        <p:spPr>
          <a:xfrm>
            <a:off x="266700" y="2592280"/>
            <a:ext cx="3959071" cy="8367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X_[05-30]_kotoba1">
            <a:hlinkClick r:id="" action="ppaction://media"/>
            <a:extLst>
              <a:ext uri="{FF2B5EF4-FFF2-40B4-BE49-F238E27FC236}">
                <a16:creationId xmlns:a16="http://schemas.microsoft.com/office/drawing/2014/main" id="{0CD14DBE-4F3C-4E94-9819-C801A3ECBC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48098" y="25922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8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45797-0143-4E81-85AD-A64B8E5AE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972" y="159649"/>
            <a:ext cx="2091571" cy="718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3C9888-1092-49F0-843A-15AD08D87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653" y="155708"/>
            <a:ext cx="6810375" cy="15178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A835E-3493-4E19-B3B4-FE97760C29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654" y="1835654"/>
            <a:ext cx="4991998" cy="15134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7CC028-569A-4746-A5BB-5C574E49BA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9604" y="3497822"/>
            <a:ext cx="3631096" cy="15409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725AC4-464E-4670-954E-100736851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9604" y="5120491"/>
            <a:ext cx="6810375" cy="15866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E45589-B949-478B-A5F1-E5499C47B1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094" y="1094256"/>
            <a:ext cx="2019449" cy="3976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AE3B1A-6D79-4605-AA78-25E0908B35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645" y="1790176"/>
            <a:ext cx="4481674" cy="233385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B901E13-4C2E-4231-BCC8-055B93241C99}"/>
              </a:ext>
            </a:extLst>
          </p:cNvPr>
          <p:cNvSpPr/>
          <p:nvPr/>
        </p:nvSpPr>
        <p:spPr>
          <a:xfrm>
            <a:off x="266700" y="3349100"/>
            <a:ext cx="4742904" cy="8589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X_[05-31]_kotoba2">
            <a:hlinkClick r:id="" action="ppaction://media"/>
            <a:extLst>
              <a:ext uri="{FF2B5EF4-FFF2-40B4-BE49-F238E27FC236}">
                <a16:creationId xmlns:a16="http://schemas.microsoft.com/office/drawing/2014/main" id="{22EF5A66-85D7-4B88-A73F-3B99527730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04417" y="3720652"/>
            <a:ext cx="487363" cy="487363"/>
          </a:xfrm>
          <a:prstGeom prst="rect">
            <a:avLst/>
          </a:prstGeom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A76CE2C8-8692-4221-AFE3-E0C7BC4764E6}"/>
              </a:ext>
            </a:extLst>
          </p:cNvPr>
          <p:cNvSpPr txBox="1"/>
          <p:nvPr/>
        </p:nvSpPr>
        <p:spPr>
          <a:xfrm>
            <a:off x="535718" y="4579567"/>
            <a:ext cx="18873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)</a:t>
            </a:r>
          </a:p>
          <a:p>
            <a:endParaRPr lang="en-US" sz="2000" dirty="0"/>
          </a:p>
          <a:p>
            <a:r>
              <a:rPr lang="en-US" sz="2000" dirty="0"/>
              <a:t>2.(       )/(       )</a:t>
            </a:r>
          </a:p>
          <a:p>
            <a:endParaRPr lang="en-US" sz="2000" dirty="0"/>
          </a:p>
          <a:p>
            <a:r>
              <a:rPr lang="en-US" sz="2000" dirty="0"/>
              <a:t>3.(       )/(       )</a:t>
            </a:r>
          </a:p>
          <a:p>
            <a:endParaRPr lang="en-US" sz="2000" dirty="0"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BAF6D639-467B-404C-9BC2-82C842A2929F}"/>
              </a:ext>
            </a:extLst>
          </p:cNvPr>
          <p:cNvSpPr txBox="1"/>
          <p:nvPr/>
        </p:nvSpPr>
        <p:spPr>
          <a:xfrm>
            <a:off x="2383987" y="4580357"/>
            <a:ext cx="2680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4.(       )/(       )</a:t>
            </a:r>
          </a:p>
          <a:p>
            <a:endParaRPr lang="en-US" sz="2000" dirty="0"/>
          </a:p>
          <a:p>
            <a:r>
              <a:rPr lang="en-US" sz="2000" dirty="0"/>
              <a:t>5.(       )</a:t>
            </a:r>
          </a:p>
          <a:p>
            <a:endParaRPr lang="en-US" sz="2000" dirty="0"/>
          </a:p>
          <a:p>
            <a:r>
              <a:rPr lang="en-US" sz="2000" dirty="0"/>
              <a:t>6.(       )/(       )/(       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791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544381-56BB-4FE6-B69D-362B27B3F871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C49BD8E-7F68-488B-8A61-968D96EAF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36" y="215634"/>
            <a:ext cx="2091571" cy="718051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FB5667B4-9343-40CC-A73E-112D8E9E9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653" y="222383"/>
            <a:ext cx="6810375" cy="1517855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77F9EEED-43EE-42C6-AF6E-7AA976207B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654" y="1835654"/>
            <a:ext cx="4991998" cy="1513447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CDE6F43D-D76C-486B-954A-07514ABC23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9604" y="3421622"/>
            <a:ext cx="3631096" cy="1540981"/>
          </a:xfrm>
          <a:prstGeom prst="rect">
            <a:avLst/>
          </a:prstGeom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E899F8B0-EE41-4BE6-80D8-DA30C6EBB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9604" y="5044291"/>
            <a:ext cx="6810375" cy="1586619"/>
          </a:xfrm>
          <a:prstGeom prst="rect">
            <a:avLst/>
          </a:prstGeom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id="{7912528C-73F5-4209-BF31-AD4D7AA062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875" y="976519"/>
            <a:ext cx="2019449" cy="39767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4167724E-8F90-4F68-B4E1-2387583D2C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972" y="1673563"/>
            <a:ext cx="4639233" cy="726415"/>
          </a:xfrm>
          <a:prstGeom prst="rect">
            <a:avLst/>
          </a:prstGeom>
        </p:spPr>
      </p:pic>
      <p:pic>
        <p:nvPicPr>
          <p:cNvPr id="18" name="X_[05-31]_kotoba2">
            <a:hlinkClick r:id="" action="ppaction://media"/>
            <a:extLst>
              <a:ext uri="{FF2B5EF4-FFF2-40B4-BE49-F238E27FC236}">
                <a16:creationId xmlns:a16="http://schemas.microsoft.com/office/drawing/2014/main" id="{B6DBCA3B-8103-4D29-AA22-1735D1EA7A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76062" y="2105014"/>
            <a:ext cx="487363" cy="487363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B8CBB668-012A-4CD0-B9D6-5976F50468F2}"/>
              </a:ext>
            </a:extLst>
          </p:cNvPr>
          <p:cNvSpPr txBox="1"/>
          <p:nvPr/>
        </p:nvSpPr>
        <p:spPr>
          <a:xfrm>
            <a:off x="560362" y="2681846"/>
            <a:ext cx="18873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)</a:t>
            </a:r>
          </a:p>
          <a:p>
            <a:endParaRPr lang="en-US" sz="2000" dirty="0"/>
          </a:p>
          <a:p>
            <a:r>
              <a:rPr lang="en-US" sz="2000" dirty="0"/>
              <a:t>2.(       )/(       )</a:t>
            </a:r>
          </a:p>
          <a:p>
            <a:endParaRPr lang="en-US" sz="2000" dirty="0"/>
          </a:p>
          <a:p>
            <a:r>
              <a:rPr lang="en-US" sz="2000" dirty="0"/>
              <a:t>3.(       )/(       )</a:t>
            </a:r>
          </a:p>
          <a:p>
            <a:endParaRPr lang="en-US" sz="2000" dirty="0"/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D74E7875-F14E-4CD9-A6F4-6E3F74C05EFF}"/>
              </a:ext>
            </a:extLst>
          </p:cNvPr>
          <p:cNvSpPr txBox="1"/>
          <p:nvPr/>
        </p:nvSpPr>
        <p:spPr>
          <a:xfrm>
            <a:off x="2408631" y="2682636"/>
            <a:ext cx="2680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4.(       )/(       )</a:t>
            </a:r>
          </a:p>
          <a:p>
            <a:endParaRPr lang="en-US" sz="2000" dirty="0"/>
          </a:p>
          <a:p>
            <a:r>
              <a:rPr lang="en-US" sz="2000" dirty="0"/>
              <a:t>5.(       )</a:t>
            </a:r>
          </a:p>
          <a:p>
            <a:endParaRPr lang="en-US" sz="2000" dirty="0"/>
          </a:p>
          <a:p>
            <a:r>
              <a:rPr lang="en-US" sz="2000" dirty="0"/>
              <a:t>6.(       )/(       )/(       )</a:t>
            </a:r>
          </a:p>
          <a:p>
            <a:endParaRPr lang="en-US" sz="2000" dirty="0"/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6B8FF527-C772-4455-B41A-5EDD33259FE1}"/>
              </a:ext>
            </a:extLst>
          </p:cNvPr>
          <p:cNvSpPr txBox="1"/>
          <p:nvPr/>
        </p:nvSpPr>
        <p:spPr>
          <a:xfrm>
            <a:off x="777106" y="2556631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9834A5B6-DBB7-4359-8BEA-ECC59580B00E}"/>
              </a:ext>
            </a:extLst>
          </p:cNvPr>
          <p:cNvSpPr txBox="1"/>
          <p:nvPr/>
        </p:nvSpPr>
        <p:spPr>
          <a:xfrm>
            <a:off x="777106" y="3141406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9D3A74F7-6E19-415E-B63B-AE96EDD81B3E}"/>
              </a:ext>
            </a:extLst>
          </p:cNvPr>
          <p:cNvSpPr txBox="1"/>
          <p:nvPr/>
        </p:nvSpPr>
        <p:spPr>
          <a:xfrm>
            <a:off x="1445088" y="3141406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6420E-057E-4607-8271-C9B316D630E6}"/>
              </a:ext>
            </a:extLst>
          </p:cNvPr>
          <p:cNvSpPr txBox="1"/>
          <p:nvPr/>
        </p:nvSpPr>
        <p:spPr>
          <a:xfrm>
            <a:off x="777106" y="3763911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CDA685-7B1B-49E7-B576-66EC6DD4D92A}"/>
              </a:ext>
            </a:extLst>
          </p:cNvPr>
          <p:cNvSpPr txBox="1"/>
          <p:nvPr/>
        </p:nvSpPr>
        <p:spPr>
          <a:xfrm>
            <a:off x="1445088" y="3763911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040D66-2E01-45A9-B835-8E07B6F2C4BD}"/>
              </a:ext>
            </a:extLst>
          </p:cNvPr>
          <p:cNvSpPr txBox="1"/>
          <p:nvPr/>
        </p:nvSpPr>
        <p:spPr>
          <a:xfrm>
            <a:off x="2648425" y="2557421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F7EA36-181E-4DFF-9423-CEAB0419C170}"/>
              </a:ext>
            </a:extLst>
          </p:cNvPr>
          <p:cNvSpPr txBox="1"/>
          <p:nvPr/>
        </p:nvSpPr>
        <p:spPr>
          <a:xfrm>
            <a:off x="3293357" y="2557421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DA6F2D-128F-4907-A4FA-6FB526C22985}"/>
              </a:ext>
            </a:extLst>
          </p:cNvPr>
          <p:cNvSpPr txBox="1"/>
          <p:nvPr/>
        </p:nvSpPr>
        <p:spPr>
          <a:xfrm>
            <a:off x="2645156" y="3179926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C6E512-D6CF-4202-A5C5-B3632CABF937}"/>
              </a:ext>
            </a:extLst>
          </p:cNvPr>
          <p:cNvSpPr txBox="1"/>
          <p:nvPr/>
        </p:nvSpPr>
        <p:spPr>
          <a:xfrm>
            <a:off x="2645156" y="3766699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8369F5-CAE4-4B0F-B861-96EE4B84D063}"/>
              </a:ext>
            </a:extLst>
          </p:cNvPr>
          <p:cNvSpPr txBox="1"/>
          <p:nvPr/>
        </p:nvSpPr>
        <p:spPr>
          <a:xfrm>
            <a:off x="3293357" y="3764701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F0D238E-6273-40BF-952F-4860739DDFDF}"/>
              </a:ext>
            </a:extLst>
          </p:cNvPr>
          <p:cNvSpPr txBox="1"/>
          <p:nvPr/>
        </p:nvSpPr>
        <p:spPr>
          <a:xfrm>
            <a:off x="3962033" y="3764701"/>
            <a:ext cx="667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17295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524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8A650-40FA-442E-B52F-95BA17296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03" y="493789"/>
            <a:ext cx="3116062" cy="8791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479436-84BA-4C77-B72E-EEA37EDDD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03" y="1372978"/>
            <a:ext cx="8091804" cy="8791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F00E10-6E12-4894-BE50-BB7543849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809" y="2352584"/>
            <a:ext cx="5394331" cy="40027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65CDCBC-A1DA-4DF0-B49C-279AAADE6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8432" y="3399"/>
            <a:ext cx="935645" cy="935196"/>
          </a:xfrm>
          <a:prstGeom prst="rect">
            <a:avLst/>
          </a:prstGeom>
        </p:spPr>
      </p:pic>
      <p:sp>
        <p:nvSpPr>
          <p:cNvPr id="8" name="Google Shape;108;p3">
            <a:extLst>
              <a:ext uri="{FF2B5EF4-FFF2-40B4-BE49-F238E27FC236}">
                <a16:creationId xmlns:a16="http://schemas.microsoft.com/office/drawing/2014/main" id="{4737D752-8ABE-48E0-9AA6-E09FEAFF2AC7}"/>
              </a:ext>
            </a:extLst>
          </p:cNvPr>
          <p:cNvSpPr/>
          <p:nvPr/>
        </p:nvSpPr>
        <p:spPr>
          <a:xfrm>
            <a:off x="9071022" y="182986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94BC2FC-CB23-4446-85BC-66BF52251E8B}"/>
              </a:ext>
            </a:extLst>
          </p:cNvPr>
          <p:cNvSpPr txBox="1"/>
          <p:nvPr/>
        </p:nvSpPr>
        <p:spPr>
          <a:xfrm>
            <a:off x="9144000" y="470997"/>
            <a:ext cx="2434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6"/>
              </a:rPr>
              <a:t>X05 32 -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406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6E7054-6617-405F-AFFE-2AD371FD7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56" y="428898"/>
            <a:ext cx="8886548" cy="1785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6CB2CB-343E-41B4-ABBE-8D2B7957C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680" y="2296951"/>
            <a:ext cx="7950049" cy="4248978"/>
          </a:xfrm>
          <a:prstGeom prst="rect">
            <a:avLst/>
          </a:prstGeom>
        </p:spPr>
      </p:pic>
      <p:pic>
        <p:nvPicPr>
          <p:cNvPr id="6" name="X_[05-32]_kaiwa">
            <a:hlinkClick r:id="" action="ppaction://media"/>
            <a:extLst>
              <a:ext uri="{FF2B5EF4-FFF2-40B4-BE49-F238E27FC236}">
                <a16:creationId xmlns:a16="http://schemas.microsoft.com/office/drawing/2014/main" id="{01CC6549-F76B-4DEC-8AC9-80C07F5DCD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26577" y="3459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0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A35ADD-3535-4EAF-BA3D-7D9C08B6F9AD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E7054-6617-405F-AFFE-2AD371FD7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56" y="428898"/>
            <a:ext cx="8886548" cy="1785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6CB2CB-343E-41B4-ABBE-8D2B7957C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270" y="2296951"/>
            <a:ext cx="7731459" cy="4132151"/>
          </a:xfrm>
          <a:prstGeom prst="rect">
            <a:avLst/>
          </a:prstGeom>
        </p:spPr>
      </p:pic>
      <p:pic>
        <p:nvPicPr>
          <p:cNvPr id="6" name="X_[05-32]_kaiwa">
            <a:hlinkClick r:id="" action="ppaction://media"/>
            <a:extLst>
              <a:ext uri="{FF2B5EF4-FFF2-40B4-BE49-F238E27FC236}">
                <a16:creationId xmlns:a16="http://schemas.microsoft.com/office/drawing/2014/main" id="{01CC6549-F76B-4DEC-8AC9-80C07F5DCD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81049" y="387439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014CEA-3C89-4636-889E-E0FB3D5FC932}"/>
              </a:ext>
            </a:extLst>
          </p:cNvPr>
          <p:cNvSpPr txBox="1"/>
          <p:nvPr/>
        </p:nvSpPr>
        <p:spPr>
          <a:xfrm>
            <a:off x="4089677" y="3028890"/>
            <a:ext cx="1432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シリアル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D63E37-C161-4AB1-8A4B-D988DFE14FE8}"/>
              </a:ext>
            </a:extLst>
          </p:cNvPr>
          <p:cNvSpPr txBox="1"/>
          <p:nvPr/>
        </p:nvSpPr>
        <p:spPr>
          <a:xfrm>
            <a:off x="4062783" y="3551163"/>
            <a:ext cx="1432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くだもの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486322-72C8-4737-8D3D-BD143AB3AE0B}"/>
              </a:ext>
            </a:extLst>
          </p:cNvPr>
          <p:cNvSpPr txBox="1"/>
          <p:nvPr/>
        </p:nvSpPr>
        <p:spPr>
          <a:xfrm>
            <a:off x="4044854" y="5188550"/>
            <a:ext cx="143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—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F531F0-79EC-40CD-93FD-B65FAB5E2BC5}"/>
              </a:ext>
            </a:extLst>
          </p:cNvPr>
          <p:cNvSpPr txBox="1"/>
          <p:nvPr/>
        </p:nvSpPr>
        <p:spPr>
          <a:xfrm>
            <a:off x="5495365" y="2964659"/>
            <a:ext cx="1432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パン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C33125-DD84-4D9A-B1B0-E12EBEA0D786}"/>
              </a:ext>
            </a:extLst>
          </p:cNvPr>
          <p:cNvSpPr txBox="1"/>
          <p:nvPr/>
        </p:nvSpPr>
        <p:spPr>
          <a:xfrm>
            <a:off x="5495365" y="3418333"/>
            <a:ext cx="1432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たまご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DEE71C-8835-4542-A0A9-6CCD22A28BDB}"/>
              </a:ext>
            </a:extLst>
          </p:cNvPr>
          <p:cNvSpPr txBox="1"/>
          <p:nvPr/>
        </p:nvSpPr>
        <p:spPr>
          <a:xfrm>
            <a:off x="5375430" y="3877981"/>
            <a:ext cx="1805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ヨーグルト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0A8C41-D3D7-4EC7-88BD-423F80A6623A}"/>
              </a:ext>
            </a:extLst>
          </p:cNvPr>
          <p:cNvSpPr txBox="1"/>
          <p:nvPr/>
        </p:nvSpPr>
        <p:spPr>
          <a:xfrm>
            <a:off x="5500936" y="5188550"/>
            <a:ext cx="143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—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8F4240-5C5D-461F-8B04-93D04C20BB33}"/>
              </a:ext>
            </a:extLst>
          </p:cNvPr>
          <p:cNvSpPr txBox="1"/>
          <p:nvPr/>
        </p:nvSpPr>
        <p:spPr>
          <a:xfrm>
            <a:off x="6998809" y="3374857"/>
            <a:ext cx="143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—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C6F5B7-2BB4-49C8-BEF0-DA3CBA7A4D9F}"/>
              </a:ext>
            </a:extLst>
          </p:cNvPr>
          <p:cNvSpPr txBox="1"/>
          <p:nvPr/>
        </p:nvSpPr>
        <p:spPr>
          <a:xfrm>
            <a:off x="6812290" y="5199418"/>
            <a:ext cx="1805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ぎゅうにゅう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72FC1B-9B34-423F-8B5A-6D3C08ED7552}"/>
              </a:ext>
            </a:extLst>
          </p:cNvPr>
          <p:cNvSpPr txBox="1"/>
          <p:nvPr/>
        </p:nvSpPr>
        <p:spPr>
          <a:xfrm>
            <a:off x="8453851" y="3416316"/>
            <a:ext cx="143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</a:rPr>
              <a:t>—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E537BC-DA26-46D8-8120-8EBB461AF6E5}"/>
              </a:ext>
            </a:extLst>
          </p:cNvPr>
          <p:cNvSpPr txBox="1"/>
          <p:nvPr/>
        </p:nvSpPr>
        <p:spPr>
          <a:xfrm>
            <a:off x="8549135" y="5199418"/>
            <a:ext cx="1242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みず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12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59275-0C91-4457-BC4C-94B28BC5B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095" y="87585"/>
            <a:ext cx="4883181" cy="816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906572-FA4B-434D-A066-A89B30A6A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995" y="941510"/>
            <a:ext cx="7141134" cy="4408159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0E1CB9-0009-45C9-AC4F-72A36C9B8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2836" y="965095"/>
            <a:ext cx="6613452" cy="43198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6F695E-1C7D-4839-9241-1E4436E357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9095" y="5425180"/>
            <a:ext cx="7876933" cy="1179805"/>
          </a:xfrm>
          <a:prstGeom prst="rect">
            <a:avLst/>
          </a:prstGeom>
        </p:spPr>
      </p:pic>
      <p:pic>
        <p:nvPicPr>
          <p:cNvPr id="10" name="X_[05-32]_kaiwa">
            <a:hlinkClick r:id="" action="ppaction://media"/>
            <a:extLst>
              <a:ext uri="{FF2B5EF4-FFF2-40B4-BE49-F238E27FC236}">
                <a16:creationId xmlns:a16="http://schemas.microsoft.com/office/drawing/2014/main" id="{4874119D-1F60-419C-8DA5-DD286F0CC5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78605" y="1915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1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32638" y="1169173"/>
            <a:ext cx="10553145" cy="5089586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961" y="460364"/>
            <a:ext cx="2755622" cy="1327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4A6B2E-FDF3-4AFC-A2BD-A69389506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264" y="1859318"/>
            <a:ext cx="7803472" cy="4149466"/>
          </a:xfrm>
          <a:prstGeom prst="rect">
            <a:avLst/>
          </a:prstGeom>
        </p:spPr>
      </p:pic>
      <p:pic>
        <p:nvPicPr>
          <p:cNvPr id="8" name="X_[05-33]_katachi1">
            <a:hlinkClick r:id="" action="ppaction://media"/>
            <a:extLst>
              <a:ext uri="{FF2B5EF4-FFF2-40B4-BE49-F238E27FC236}">
                <a16:creationId xmlns:a16="http://schemas.microsoft.com/office/drawing/2014/main" id="{4935631D-6402-48A2-A515-F5007406C8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73792" y="24210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3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544381-56BB-4FE6-B69D-362B27B3F871}"/>
              </a:ext>
            </a:extLst>
          </p:cNvPr>
          <p:cNvSpPr/>
          <p:nvPr/>
        </p:nvSpPr>
        <p:spPr>
          <a:xfrm>
            <a:off x="241177" y="232893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32638" y="1169173"/>
            <a:ext cx="10553145" cy="5089586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961" y="460364"/>
            <a:ext cx="2755622" cy="1327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4A6B2E-FDF3-4AFC-A2BD-A69389506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264" y="1859318"/>
            <a:ext cx="7803472" cy="4149466"/>
          </a:xfrm>
          <a:prstGeom prst="rect">
            <a:avLst/>
          </a:prstGeom>
        </p:spPr>
      </p:pic>
      <p:pic>
        <p:nvPicPr>
          <p:cNvPr id="8" name="X_[05-33]_katachi1">
            <a:hlinkClick r:id="" action="ppaction://media"/>
            <a:extLst>
              <a:ext uri="{FF2B5EF4-FFF2-40B4-BE49-F238E27FC236}">
                <a16:creationId xmlns:a16="http://schemas.microsoft.com/office/drawing/2014/main" id="{4935631D-6402-48A2-A515-F5007406C8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73792" y="2421045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9C043A-1885-46A5-AEF4-3704B0FAA606}"/>
              </a:ext>
            </a:extLst>
          </p:cNvPr>
          <p:cNvSpPr txBox="1"/>
          <p:nvPr/>
        </p:nvSpPr>
        <p:spPr>
          <a:xfrm>
            <a:off x="4197583" y="3703218"/>
            <a:ext cx="711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を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13F5D0-2BB4-4F09-BA3E-58741F3517B6}"/>
              </a:ext>
            </a:extLst>
          </p:cNvPr>
          <p:cNvSpPr txBox="1"/>
          <p:nvPr/>
        </p:nvSpPr>
        <p:spPr>
          <a:xfrm>
            <a:off x="3076995" y="4303854"/>
            <a:ext cx="711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を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496A2D-2978-45C5-B0DD-63917DB95F5E}"/>
              </a:ext>
            </a:extLst>
          </p:cNvPr>
          <p:cNvSpPr txBox="1"/>
          <p:nvPr/>
        </p:nvSpPr>
        <p:spPr>
          <a:xfrm>
            <a:off x="5913235" y="4877595"/>
            <a:ext cx="1159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ません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CBB6FF-B47F-4B82-8531-C1DCAD5E9B6A}"/>
              </a:ext>
            </a:extLst>
          </p:cNvPr>
          <p:cNvSpPr txBox="1"/>
          <p:nvPr/>
        </p:nvSpPr>
        <p:spPr>
          <a:xfrm>
            <a:off x="4058591" y="5457994"/>
            <a:ext cx="1701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ないです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9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28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  <p:bldP spid="10" grpId="0"/>
      <p:bldP spid="11" grpId="0"/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07A13A78-187B-45B2-9B99-BD2C54E3D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87" y="1463970"/>
            <a:ext cx="10905066" cy="24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653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057A80-3BE3-4617-99A8-D27DBC015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0" y="276157"/>
            <a:ext cx="11673160" cy="6305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54D6D4-92F0-482C-A19A-A7866A0A8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335" y="498683"/>
            <a:ext cx="2736107" cy="9831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2D95EE-8CC4-47BB-B9DE-A09D9D3C4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650" y="1481847"/>
            <a:ext cx="8564160" cy="2621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929479-AB5D-485C-B0CF-F63B5D2BF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0650" y="4119377"/>
            <a:ext cx="5466843" cy="232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7361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7B9064-48F1-49B3-A1A1-331CE1DC7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0" y="276157"/>
            <a:ext cx="11673160" cy="6305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1C5E86-606D-46AE-9B4A-C5241B571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736" y="431702"/>
            <a:ext cx="2726993" cy="10169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993073-FAB7-4DEF-82C8-47505A54C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519" y="4329676"/>
            <a:ext cx="3496499" cy="1588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15899C-0CB3-4C64-B24F-CEF0454BF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6676" y="1524332"/>
            <a:ext cx="9064774" cy="2729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D34023-182B-4BFA-AAAF-33F7E1FFE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6675" y="4331768"/>
            <a:ext cx="4938105" cy="21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057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190086-EEED-4250-9DB0-476F64A59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0" y="276157"/>
            <a:ext cx="11673160" cy="6305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BA0BD5-0BFD-48C2-8864-5033C68F4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050" y="669487"/>
            <a:ext cx="5519025" cy="551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5966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41515" y="1515402"/>
            <a:ext cx="10553145" cy="4104163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838" y="806593"/>
            <a:ext cx="2755622" cy="1327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AF41ED-8407-417F-8A27-A2D3BD764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838" y="2267690"/>
            <a:ext cx="8258018" cy="9750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ACADEE-4B88-4622-A2B5-0C493B01B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0943" y="3357160"/>
            <a:ext cx="7000407" cy="1822790"/>
          </a:xfrm>
          <a:prstGeom prst="rect">
            <a:avLst/>
          </a:prstGeom>
        </p:spPr>
      </p:pic>
      <p:pic>
        <p:nvPicPr>
          <p:cNvPr id="11" name="X_[05-34]_katachi2">
            <a:hlinkClick r:id="" action="ppaction://media"/>
            <a:extLst>
              <a:ext uri="{FF2B5EF4-FFF2-40B4-BE49-F238E27FC236}">
                <a16:creationId xmlns:a16="http://schemas.microsoft.com/office/drawing/2014/main" id="{4FF25ABC-FC3A-4339-B08C-F00462F44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8856" y="23855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62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544381-56BB-4FE6-B69D-362B27B3F871}"/>
              </a:ext>
            </a:extLst>
          </p:cNvPr>
          <p:cNvSpPr/>
          <p:nvPr/>
        </p:nvSpPr>
        <p:spPr>
          <a:xfrm>
            <a:off x="254387" y="232892"/>
            <a:ext cx="11709646" cy="6392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39FB9C-718D-47DC-82D5-A0B1EFDA0402}"/>
              </a:ext>
            </a:extLst>
          </p:cNvPr>
          <p:cNvSpPr/>
          <p:nvPr/>
        </p:nvSpPr>
        <p:spPr>
          <a:xfrm>
            <a:off x="841515" y="1515402"/>
            <a:ext cx="10553145" cy="4104163"/>
          </a:xfrm>
          <a:prstGeom prst="rect">
            <a:avLst/>
          </a:prstGeom>
          <a:noFill/>
          <a:ln w="139700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EB078-DD2A-4F24-9963-1ACDF81C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838" y="806593"/>
            <a:ext cx="2755622" cy="1327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AF41ED-8407-417F-8A27-A2D3BD764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838" y="2267690"/>
            <a:ext cx="8258018" cy="9750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ACADEE-4B88-4622-A2B5-0C493B01B5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0943" y="3357160"/>
            <a:ext cx="7000407" cy="1822790"/>
          </a:xfrm>
          <a:prstGeom prst="rect">
            <a:avLst/>
          </a:prstGeom>
        </p:spPr>
      </p:pic>
      <p:pic>
        <p:nvPicPr>
          <p:cNvPr id="11" name="X_[05-34]_katachi2">
            <a:hlinkClick r:id="" action="ppaction://media"/>
            <a:extLst>
              <a:ext uri="{FF2B5EF4-FFF2-40B4-BE49-F238E27FC236}">
                <a16:creationId xmlns:a16="http://schemas.microsoft.com/office/drawing/2014/main" id="{4FF25ABC-FC3A-4339-B08C-F00462F44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8856" y="2385535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333C67-7BC7-46CA-979B-08A2AB8A3B1A}"/>
              </a:ext>
            </a:extLst>
          </p:cNvPr>
          <p:cNvSpPr txBox="1"/>
          <p:nvPr/>
        </p:nvSpPr>
        <p:spPr>
          <a:xfrm>
            <a:off x="3274220" y="3489906"/>
            <a:ext cx="1279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いつも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AACAD7-5482-4420-85CE-559C68C8CF25}"/>
              </a:ext>
            </a:extLst>
          </p:cNvPr>
          <p:cNvSpPr txBox="1"/>
          <p:nvPr/>
        </p:nvSpPr>
        <p:spPr>
          <a:xfrm>
            <a:off x="6295324" y="4063607"/>
            <a:ext cx="1279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よく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98A96C-293A-4EEA-9892-C5C1FB80B91C}"/>
              </a:ext>
            </a:extLst>
          </p:cNvPr>
          <p:cNvSpPr txBox="1"/>
          <p:nvPr/>
        </p:nvSpPr>
        <p:spPr>
          <a:xfrm>
            <a:off x="3731420" y="4660380"/>
            <a:ext cx="1279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あまり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69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0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  <p:bldP spid="12" grpId="0"/>
      <p:bldP spid="1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92CCCAB-E1A5-42C8-A05F-CFF915F79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55" y="558801"/>
            <a:ext cx="11507890" cy="143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951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8F234C-52CC-4C3E-9E85-E2A0B4A23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0" y="276157"/>
            <a:ext cx="11673160" cy="6305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B698B2-CFF7-4D73-81D6-BAF8BB959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70" y="594572"/>
            <a:ext cx="4981391" cy="1072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7B4580-F08A-4F5E-A0EE-88C358083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234" y="1755761"/>
            <a:ext cx="4829175" cy="1573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30797C-F6CA-4D37-8947-5454375FA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134" y="3329615"/>
            <a:ext cx="9734550" cy="14445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C76896-95F4-4639-A36B-BA30C2460E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3634" y="4855106"/>
            <a:ext cx="5313369" cy="13905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88FB4A-6F41-46C4-917D-55B852FA68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5906" y="4855106"/>
            <a:ext cx="3227290" cy="124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279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06572-FA4B-434D-A066-A89B30A6A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995" y="941510"/>
            <a:ext cx="7141134" cy="4408159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0E1CB9-0009-45C9-AC4F-72A36C9B8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871" y="1019647"/>
            <a:ext cx="6542449" cy="42735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6F695E-1C7D-4839-9241-1E4436E35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9095" y="5425180"/>
            <a:ext cx="7876933" cy="1179805"/>
          </a:xfrm>
          <a:prstGeom prst="rect">
            <a:avLst/>
          </a:prstGeom>
        </p:spPr>
      </p:pic>
      <p:pic>
        <p:nvPicPr>
          <p:cNvPr id="10" name="X_[05-32]_kaiwa">
            <a:hlinkClick r:id="" action="ppaction://media"/>
            <a:extLst>
              <a:ext uri="{FF2B5EF4-FFF2-40B4-BE49-F238E27FC236}">
                <a16:creationId xmlns:a16="http://schemas.microsoft.com/office/drawing/2014/main" id="{4874119D-1F60-419C-8DA5-DD286F0CC5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82845" y="183527"/>
            <a:ext cx="487363" cy="487363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544BFB4B-BD5D-44FD-8097-78D669CD08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9095" y="55449"/>
            <a:ext cx="5641923" cy="83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9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ABEED7-FCFF-4740-BCA0-5A6B4D2DE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16" y="314226"/>
            <a:ext cx="3621860" cy="788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11C36-CB2B-4911-9B71-EE0914744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474" y="2240636"/>
            <a:ext cx="8134579" cy="38839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F215CF-EFA8-45CE-88CF-2060B96890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316" y="1102730"/>
            <a:ext cx="3917124" cy="802092"/>
          </a:xfrm>
          <a:prstGeom prst="rect">
            <a:avLst/>
          </a:prstGeom>
        </p:spPr>
      </p:pic>
      <p:pic>
        <p:nvPicPr>
          <p:cNvPr id="10" name="X_[05-35]_hanasu">
            <a:hlinkClick r:id="" action="ppaction://media"/>
            <a:extLst>
              <a:ext uri="{FF2B5EF4-FFF2-40B4-BE49-F238E27FC236}">
                <a16:creationId xmlns:a16="http://schemas.microsoft.com/office/drawing/2014/main" id="{B2B00180-1906-4A78-9B1E-31F7561EE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0425" y="11884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5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ABEED7-FCFF-4740-BCA0-5A6B4D2DE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16" y="314226"/>
            <a:ext cx="3621860" cy="788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11C36-CB2B-4911-9B71-EE0914744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474" y="2240636"/>
            <a:ext cx="8134579" cy="38839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F215CF-EFA8-45CE-88CF-2060B96890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316" y="1102730"/>
            <a:ext cx="3917124" cy="802092"/>
          </a:xfrm>
          <a:prstGeom prst="rect">
            <a:avLst/>
          </a:prstGeom>
        </p:spPr>
      </p:pic>
      <p:pic>
        <p:nvPicPr>
          <p:cNvPr id="10" name="X_[05-35]_hanasu">
            <a:hlinkClick r:id="" action="ppaction://media"/>
            <a:extLst>
              <a:ext uri="{FF2B5EF4-FFF2-40B4-BE49-F238E27FC236}">
                <a16:creationId xmlns:a16="http://schemas.microsoft.com/office/drawing/2014/main" id="{B2B00180-1906-4A78-9B1E-31F7561EE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0425" y="1188455"/>
            <a:ext cx="487363" cy="4873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921204-F3F5-41AA-84EC-FE45C4B890E7}"/>
              </a:ext>
            </a:extLst>
          </p:cNvPr>
          <p:cNvSpPr/>
          <p:nvPr/>
        </p:nvSpPr>
        <p:spPr>
          <a:xfrm>
            <a:off x="7332955" y="142700"/>
            <a:ext cx="4716145" cy="2476213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267A07-DA64-4668-97DF-9D8600DEA6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7314" y="321042"/>
            <a:ext cx="4445981" cy="219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5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ABEED7-FCFF-4740-BCA0-5A6B4D2DE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16" y="314226"/>
            <a:ext cx="3621860" cy="788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11C36-CB2B-4911-9B71-EE0914744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474" y="2240636"/>
            <a:ext cx="8134579" cy="38839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7E0025-EF02-4776-9959-89C0E0CB5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16" y="1171027"/>
            <a:ext cx="5317309" cy="8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9367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30C0A4B-0F7C-49C7-9056-353100F4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083" y="492085"/>
            <a:ext cx="9503833" cy="608245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A8E033-F29B-4323-99E0-084E359D2F35}"/>
              </a:ext>
            </a:extLst>
          </p:cNvPr>
          <p:cNvSpPr/>
          <p:nvPr/>
        </p:nvSpPr>
        <p:spPr>
          <a:xfrm>
            <a:off x="1344083" y="3645072"/>
            <a:ext cx="9503834" cy="8456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685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9FF858-FE69-4183-B1E8-90A5058C9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35" y="782404"/>
            <a:ext cx="10905066" cy="20447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E1B0E0-5B01-4268-AB40-C34B254B3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4030895"/>
            <a:ext cx="10859134" cy="154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590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6BD840-78B9-4302-87FE-8C684C335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29" y="521533"/>
            <a:ext cx="4512741" cy="2242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970EA1-1CC8-420F-9020-4911E8AD0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982" y="2764453"/>
            <a:ext cx="1707917" cy="4650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4D4939-87B0-4210-A83B-6FBA571FA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270" y="521533"/>
            <a:ext cx="6780735" cy="581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4015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333BCF-9541-44C4-B134-989773A54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27" y="346114"/>
            <a:ext cx="4315928" cy="908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4458BF-7B0F-4B64-811A-5ECD1F0A7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351" y="1371147"/>
            <a:ext cx="7029297" cy="506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4675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CDCB10-2DD1-4E0F-A1B7-5694FB7F8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628904"/>
            <a:ext cx="6265333" cy="114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598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30C0A4B-0F7C-49C7-9056-353100F4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278" y="167098"/>
            <a:ext cx="10193443" cy="652380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A8E033-F29B-4323-99E0-084E359D2F35}"/>
              </a:ext>
            </a:extLst>
          </p:cNvPr>
          <p:cNvSpPr/>
          <p:nvPr/>
        </p:nvSpPr>
        <p:spPr>
          <a:xfrm>
            <a:off x="999278" y="4455556"/>
            <a:ext cx="10193443" cy="8546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1074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361</Words>
  <Application>Microsoft Office PowerPoint</Application>
  <PresentationFormat>ワイド画面</PresentationFormat>
  <Paragraphs>229</Paragraphs>
  <Slides>111</Slides>
  <Notes>1</Notes>
  <HiddenSlides>0</HiddenSlides>
  <MMClips>104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111</vt:i4>
      </vt:variant>
    </vt:vector>
  </HeadingPairs>
  <TitlesOfParts>
    <vt:vector size="117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22</cp:revision>
  <dcterms:created xsi:type="dcterms:W3CDTF">2021-08-10T06:55:12Z</dcterms:created>
  <dcterms:modified xsi:type="dcterms:W3CDTF">2023-04-21T02:49:40Z</dcterms:modified>
</cp:coreProperties>
</file>