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397" r:id="rId3"/>
    <p:sldId id="261" r:id="rId4"/>
    <p:sldId id="398" r:id="rId5"/>
    <p:sldId id="425" r:id="rId6"/>
    <p:sldId id="428" r:id="rId7"/>
    <p:sldId id="348" r:id="rId8"/>
    <p:sldId id="415" r:id="rId9"/>
    <p:sldId id="399" r:id="rId10"/>
    <p:sldId id="400" r:id="rId11"/>
    <p:sldId id="402" r:id="rId12"/>
    <p:sldId id="403" r:id="rId13"/>
    <p:sldId id="267" r:id="rId14"/>
    <p:sldId id="268" r:id="rId15"/>
    <p:sldId id="404" r:id="rId16"/>
    <p:sldId id="416" r:id="rId17"/>
    <p:sldId id="405" r:id="rId18"/>
    <p:sldId id="417" r:id="rId19"/>
    <p:sldId id="406" r:id="rId20"/>
    <p:sldId id="418" r:id="rId21"/>
    <p:sldId id="407" r:id="rId22"/>
    <p:sldId id="426" r:id="rId23"/>
    <p:sldId id="429" r:id="rId24"/>
    <p:sldId id="408" r:id="rId25"/>
    <p:sldId id="410" r:id="rId26"/>
    <p:sldId id="411" r:id="rId27"/>
    <p:sldId id="423" r:id="rId28"/>
    <p:sldId id="409" r:id="rId29"/>
    <p:sldId id="412" r:id="rId30"/>
    <p:sldId id="413" r:id="rId31"/>
    <p:sldId id="390" r:id="rId32"/>
    <p:sldId id="432" r:id="rId33"/>
    <p:sldId id="433" r:id="rId34"/>
    <p:sldId id="414" r:id="rId35"/>
    <p:sldId id="430" r:id="rId36"/>
    <p:sldId id="431" r:id="rId37"/>
    <p:sldId id="419" r:id="rId38"/>
    <p:sldId id="420" r:id="rId39"/>
    <p:sldId id="421" r:id="rId40"/>
    <p:sldId id="422" r:id="rId41"/>
    <p:sldId id="424" r:id="rId42"/>
    <p:sldId id="388" r:id="rId43"/>
    <p:sldId id="434" r:id="rId44"/>
    <p:sldId id="435" r:id="rId45"/>
    <p:sldId id="436" r:id="rId46"/>
    <p:sldId id="437" r:id="rId47"/>
    <p:sldId id="439" r:id="rId48"/>
    <p:sldId id="438" r:id="rId49"/>
    <p:sldId id="32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33315E-2FA4-41FD-B3A8-448AEC0B04A6}" v="23" dt="2023-04-19T03:22:08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737"/>
  </p:normalViewPr>
  <p:slideViewPr>
    <p:cSldViewPr snapToGrid="0">
      <p:cViewPr varScale="1">
        <p:scale>
          <a:sx n="67" d="100"/>
          <a:sy n="67" d="100"/>
        </p:scale>
        <p:origin x="4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9C33315E-2FA4-41FD-B3A8-448AEC0B04A6}"/>
    <pc:docChg chg="custSel addSld modSld">
      <pc:chgData name="Kazuyo Takehara" userId="fa7eaadb-9681-4610-86a8-8be5debccd15" providerId="ADAL" clId="{9C33315E-2FA4-41FD-B3A8-448AEC0B04A6}" dt="2023-04-19T03:22:34.479" v="132" actId="22"/>
      <pc:docMkLst>
        <pc:docMk/>
      </pc:docMkLst>
      <pc:sldChg chg="modSp mod">
        <pc:chgData name="Kazuyo Takehara" userId="fa7eaadb-9681-4610-86a8-8be5debccd15" providerId="ADAL" clId="{9C33315E-2FA4-41FD-B3A8-448AEC0B04A6}" dt="2023-04-19T03:02:05.041" v="46" actId="1076"/>
        <pc:sldMkLst>
          <pc:docMk/>
          <pc:sldMk cId="4210125199" sldId="261"/>
        </pc:sldMkLst>
        <pc:picChg chg="mod">
          <ac:chgData name="Kazuyo Takehara" userId="fa7eaadb-9681-4610-86a8-8be5debccd15" providerId="ADAL" clId="{9C33315E-2FA4-41FD-B3A8-448AEC0B04A6}" dt="2023-04-19T03:02:05.041" v="46" actId="1076"/>
          <ac:picMkLst>
            <pc:docMk/>
            <pc:sldMk cId="4210125199" sldId="261"/>
            <ac:picMk id="8" creationId="{5F561141-F588-43EF-9F62-A4B78C5593AE}"/>
          </ac:picMkLst>
        </pc:picChg>
        <pc:picChg chg="mod">
          <ac:chgData name="Kazuyo Takehara" userId="fa7eaadb-9681-4610-86a8-8be5debccd15" providerId="ADAL" clId="{9C33315E-2FA4-41FD-B3A8-448AEC0B04A6}" dt="2023-04-19T03:02:02.476" v="45" actId="1076"/>
          <ac:picMkLst>
            <pc:docMk/>
            <pc:sldMk cId="4210125199" sldId="261"/>
            <ac:picMk id="9" creationId="{796B8BE6-51C4-4D14-8254-C1E4B2ECF8C7}"/>
          </ac:picMkLst>
        </pc:picChg>
      </pc:sldChg>
      <pc:sldChg chg="modSp mod">
        <pc:chgData name="Kazuyo Takehara" userId="fa7eaadb-9681-4610-86a8-8be5debccd15" providerId="ADAL" clId="{9C33315E-2FA4-41FD-B3A8-448AEC0B04A6}" dt="2023-04-19T03:02:13.639" v="48" actId="1076"/>
        <pc:sldMkLst>
          <pc:docMk/>
          <pc:sldMk cId="2174676021" sldId="348"/>
        </pc:sldMkLst>
        <pc:picChg chg="mod">
          <ac:chgData name="Kazuyo Takehara" userId="fa7eaadb-9681-4610-86a8-8be5debccd15" providerId="ADAL" clId="{9C33315E-2FA4-41FD-B3A8-448AEC0B04A6}" dt="2023-04-19T03:02:13.639" v="48" actId="1076"/>
          <ac:picMkLst>
            <pc:docMk/>
            <pc:sldMk cId="2174676021" sldId="348"/>
            <ac:picMk id="12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2:11.867" v="47" actId="1076"/>
          <ac:picMkLst>
            <pc:docMk/>
            <pc:sldMk cId="2174676021" sldId="348"/>
            <ac:picMk id="13" creationId="{00000000-0000-0000-0000-000000000000}"/>
          </ac:picMkLst>
        </pc:picChg>
      </pc:sldChg>
      <pc:sldChg chg="addSp delSp modSp mod">
        <pc:chgData name="Kazuyo Takehara" userId="fa7eaadb-9681-4610-86a8-8be5debccd15" providerId="ADAL" clId="{9C33315E-2FA4-41FD-B3A8-448AEC0B04A6}" dt="2023-04-19T03:11:35.725" v="106" actId="1076"/>
        <pc:sldMkLst>
          <pc:docMk/>
          <pc:sldMk cId="646540018" sldId="388"/>
        </pc:sldMkLst>
        <pc:picChg chg="del">
          <ac:chgData name="Kazuyo Takehara" userId="fa7eaadb-9681-4610-86a8-8be5debccd15" providerId="ADAL" clId="{9C33315E-2FA4-41FD-B3A8-448AEC0B04A6}" dt="2023-04-19T03:11:30.432" v="104" actId="478"/>
          <ac:picMkLst>
            <pc:docMk/>
            <pc:sldMk cId="646540018" sldId="388"/>
            <ac:picMk id="2" creationId="{BE80F051-1520-0347-991C-10741717AF46}"/>
          </ac:picMkLst>
        </pc:picChg>
        <pc:picChg chg="add mod">
          <ac:chgData name="Kazuyo Takehara" userId="fa7eaadb-9681-4610-86a8-8be5debccd15" providerId="ADAL" clId="{9C33315E-2FA4-41FD-B3A8-448AEC0B04A6}" dt="2023-04-19T03:11:35.725" v="106" actId="1076"/>
          <ac:picMkLst>
            <pc:docMk/>
            <pc:sldMk cId="646540018" sldId="388"/>
            <ac:picMk id="4" creationId="{79D31910-DE00-4DAF-A4AE-24055C7BDD17}"/>
          </ac:picMkLst>
        </pc:picChg>
      </pc:sldChg>
      <pc:sldChg chg="modSp mod">
        <pc:chgData name="Kazuyo Takehara" userId="fa7eaadb-9681-4610-86a8-8be5debccd15" providerId="ADAL" clId="{9C33315E-2FA4-41FD-B3A8-448AEC0B04A6}" dt="2023-04-19T03:05:04.153" v="92" actId="1076"/>
        <pc:sldMkLst>
          <pc:docMk/>
          <pc:sldMk cId="2131390145" sldId="390"/>
        </pc:sldMkLst>
        <pc:picChg chg="mod">
          <ac:chgData name="Kazuyo Takehara" userId="fa7eaadb-9681-4610-86a8-8be5debccd15" providerId="ADAL" clId="{9C33315E-2FA4-41FD-B3A8-448AEC0B04A6}" dt="2023-04-19T03:04:56.416" v="89" actId="1076"/>
          <ac:picMkLst>
            <pc:docMk/>
            <pc:sldMk cId="2131390145" sldId="390"/>
            <ac:picMk id="11" creationId="{2AB0E669-AC90-4D42-8948-13585A0968E3}"/>
          </ac:picMkLst>
        </pc:picChg>
        <pc:picChg chg="mod">
          <ac:chgData name="Kazuyo Takehara" userId="fa7eaadb-9681-4610-86a8-8be5debccd15" providerId="ADAL" clId="{9C33315E-2FA4-41FD-B3A8-448AEC0B04A6}" dt="2023-04-19T03:04:59.487" v="90" actId="1076"/>
          <ac:picMkLst>
            <pc:docMk/>
            <pc:sldMk cId="2131390145" sldId="390"/>
            <ac:picMk id="12" creationId="{C68B1718-E304-49A2-803E-31C0FADA6DCC}"/>
          </ac:picMkLst>
        </pc:picChg>
        <pc:picChg chg="mod">
          <ac:chgData name="Kazuyo Takehara" userId="fa7eaadb-9681-4610-86a8-8be5debccd15" providerId="ADAL" clId="{9C33315E-2FA4-41FD-B3A8-448AEC0B04A6}" dt="2023-04-19T03:05:01.696" v="91" actId="1076"/>
          <ac:picMkLst>
            <pc:docMk/>
            <pc:sldMk cId="2131390145" sldId="390"/>
            <ac:picMk id="13" creationId="{4703E5C7-5BB8-4E02-A7E0-A122E2E6BCFF}"/>
          </ac:picMkLst>
        </pc:picChg>
        <pc:picChg chg="mod">
          <ac:chgData name="Kazuyo Takehara" userId="fa7eaadb-9681-4610-86a8-8be5debccd15" providerId="ADAL" clId="{9C33315E-2FA4-41FD-B3A8-448AEC0B04A6}" dt="2023-04-19T03:05:04.153" v="92" actId="1076"/>
          <ac:picMkLst>
            <pc:docMk/>
            <pc:sldMk cId="2131390145" sldId="390"/>
            <ac:picMk id="14" creationId="{98DE6C59-E679-471E-9037-17E756520F6F}"/>
          </ac:picMkLst>
        </pc:picChg>
      </pc:sldChg>
      <pc:sldChg chg="modSp mod">
        <pc:chgData name="Kazuyo Takehara" userId="fa7eaadb-9681-4610-86a8-8be5debccd15" providerId="ADAL" clId="{9C33315E-2FA4-41FD-B3A8-448AEC0B04A6}" dt="2023-04-19T03:01:57.402" v="44" actId="1076"/>
        <pc:sldMkLst>
          <pc:docMk/>
          <pc:sldMk cId="2286953221" sldId="397"/>
        </pc:sldMkLst>
        <pc:picChg chg="mod">
          <ac:chgData name="Kazuyo Takehara" userId="fa7eaadb-9681-4610-86a8-8be5debccd15" providerId="ADAL" clId="{9C33315E-2FA4-41FD-B3A8-448AEC0B04A6}" dt="2023-04-19T03:01:57.402" v="44" actId="1076"/>
          <ac:picMkLst>
            <pc:docMk/>
            <pc:sldMk cId="2286953221" sldId="397"/>
            <ac:picMk id="5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1:54.610" v="43" actId="1076"/>
          <ac:picMkLst>
            <pc:docMk/>
            <pc:sldMk cId="2286953221" sldId="397"/>
            <ac:picMk id="6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2:27.502" v="51" actId="1076"/>
        <pc:sldMkLst>
          <pc:docMk/>
          <pc:sldMk cId="4072787403" sldId="399"/>
        </pc:sldMkLst>
        <pc:picChg chg="mod">
          <ac:chgData name="Kazuyo Takehara" userId="fa7eaadb-9681-4610-86a8-8be5debccd15" providerId="ADAL" clId="{9C33315E-2FA4-41FD-B3A8-448AEC0B04A6}" dt="2023-04-19T03:02:27.502" v="51" actId="1076"/>
          <ac:picMkLst>
            <pc:docMk/>
            <pc:sldMk cId="4072787403" sldId="399"/>
            <ac:picMk id="4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2:40.200" v="53" actId="1076"/>
        <pc:sldMkLst>
          <pc:docMk/>
          <pc:sldMk cId="950468531" sldId="404"/>
        </pc:sldMkLst>
        <pc:picChg chg="mod">
          <ac:chgData name="Kazuyo Takehara" userId="fa7eaadb-9681-4610-86a8-8be5debccd15" providerId="ADAL" clId="{9C33315E-2FA4-41FD-B3A8-448AEC0B04A6}" dt="2023-04-19T03:02:38.179" v="52" actId="1076"/>
          <ac:picMkLst>
            <pc:docMk/>
            <pc:sldMk cId="950468531" sldId="404"/>
            <ac:picMk id="5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2:40.200" v="53" actId="1076"/>
          <ac:picMkLst>
            <pc:docMk/>
            <pc:sldMk cId="950468531" sldId="404"/>
            <ac:picMk id="7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3:17.214" v="63" actId="1076"/>
        <pc:sldMkLst>
          <pc:docMk/>
          <pc:sldMk cId="382277900" sldId="405"/>
        </pc:sldMkLst>
        <pc:picChg chg="mod">
          <ac:chgData name="Kazuyo Takehara" userId="fa7eaadb-9681-4610-86a8-8be5debccd15" providerId="ADAL" clId="{9C33315E-2FA4-41FD-B3A8-448AEC0B04A6}" dt="2023-04-19T03:03:02.466" v="59" actId="1076"/>
          <ac:picMkLst>
            <pc:docMk/>
            <pc:sldMk cId="382277900" sldId="405"/>
            <ac:picMk id="3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3:12.129" v="61" actId="1076"/>
          <ac:picMkLst>
            <pc:docMk/>
            <pc:sldMk cId="382277900" sldId="405"/>
            <ac:picMk id="4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3:17.214" v="63" actId="1076"/>
          <ac:picMkLst>
            <pc:docMk/>
            <pc:sldMk cId="382277900" sldId="405"/>
            <ac:picMk id="6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3:14.460" v="62" actId="1076"/>
          <ac:picMkLst>
            <pc:docMk/>
            <pc:sldMk cId="382277900" sldId="405"/>
            <ac:picMk id="7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3:45.982" v="70" actId="1076"/>
        <pc:sldMkLst>
          <pc:docMk/>
          <pc:sldMk cId="4192058163" sldId="406"/>
        </pc:sldMkLst>
        <pc:picChg chg="mod">
          <ac:chgData name="Kazuyo Takehara" userId="fa7eaadb-9681-4610-86a8-8be5debccd15" providerId="ADAL" clId="{9C33315E-2FA4-41FD-B3A8-448AEC0B04A6}" dt="2023-04-19T03:03:39.686" v="67" actId="1076"/>
          <ac:picMkLst>
            <pc:docMk/>
            <pc:sldMk cId="4192058163" sldId="406"/>
            <ac:picMk id="3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3:41.371" v="68" actId="1076"/>
          <ac:picMkLst>
            <pc:docMk/>
            <pc:sldMk cId="4192058163" sldId="406"/>
            <ac:picMk id="4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3:43.410" v="69" actId="1076"/>
          <ac:picMkLst>
            <pc:docMk/>
            <pc:sldMk cId="4192058163" sldId="406"/>
            <ac:picMk id="5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3:45.982" v="70" actId="1076"/>
          <ac:picMkLst>
            <pc:docMk/>
            <pc:sldMk cId="4192058163" sldId="406"/>
            <ac:picMk id="6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4:15.499" v="78" actId="1076"/>
        <pc:sldMkLst>
          <pc:docMk/>
          <pc:sldMk cId="3400636047" sldId="408"/>
        </pc:sldMkLst>
        <pc:picChg chg="mod">
          <ac:chgData name="Kazuyo Takehara" userId="fa7eaadb-9681-4610-86a8-8be5debccd15" providerId="ADAL" clId="{9C33315E-2FA4-41FD-B3A8-448AEC0B04A6}" dt="2023-04-19T03:04:07.757" v="75" actId="1076"/>
          <ac:picMkLst>
            <pc:docMk/>
            <pc:sldMk cId="3400636047" sldId="408"/>
            <ac:picMk id="16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10.540" v="76" actId="1076"/>
          <ac:picMkLst>
            <pc:docMk/>
            <pc:sldMk cId="3400636047" sldId="408"/>
            <ac:picMk id="17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12.453" v="77" actId="1076"/>
          <ac:picMkLst>
            <pc:docMk/>
            <pc:sldMk cId="3400636047" sldId="408"/>
            <ac:picMk id="18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15.499" v="78" actId="1076"/>
          <ac:picMkLst>
            <pc:docMk/>
            <pc:sldMk cId="3400636047" sldId="408"/>
            <ac:picMk id="19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4:24.900" v="81" actId="1076"/>
        <pc:sldMkLst>
          <pc:docMk/>
          <pc:sldMk cId="1048556355" sldId="410"/>
        </pc:sldMkLst>
        <pc:picChg chg="mod">
          <ac:chgData name="Kazuyo Takehara" userId="fa7eaadb-9681-4610-86a8-8be5debccd15" providerId="ADAL" clId="{9C33315E-2FA4-41FD-B3A8-448AEC0B04A6}" dt="2023-04-05T09:47:23.179" v="8" actId="1076"/>
          <ac:picMkLst>
            <pc:docMk/>
            <pc:sldMk cId="1048556355" sldId="410"/>
            <ac:picMk id="13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20.688" v="79" actId="1076"/>
          <ac:picMkLst>
            <pc:docMk/>
            <pc:sldMk cId="1048556355" sldId="410"/>
            <ac:picMk id="16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22.831" v="80" actId="1076"/>
          <ac:picMkLst>
            <pc:docMk/>
            <pc:sldMk cId="1048556355" sldId="410"/>
            <ac:picMk id="19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24.900" v="81" actId="1076"/>
          <ac:picMkLst>
            <pc:docMk/>
            <pc:sldMk cId="1048556355" sldId="410"/>
            <ac:picMk id="22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4:36.062" v="84" actId="1076"/>
        <pc:sldMkLst>
          <pc:docMk/>
          <pc:sldMk cId="2486152942" sldId="411"/>
        </pc:sldMkLst>
        <pc:picChg chg="mod">
          <ac:chgData name="Kazuyo Takehara" userId="fa7eaadb-9681-4610-86a8-8be5debccd15" providerId="ADAL" clId="{9C33315E-2FA4-41FD-B3A8-448AEC0B04A6}" dt="2023-04-05T09:46:35.272" v="4" actId="1076"/>
          <ac:picMkLst>
            <pc:docMk/>
            <pc:sldMk cId="2486152942" sldId="411"/>
            <ac:picMk id="13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29.407" v="82" actId="1076"/>
          <ac:picMkLst>
            <pc:docMk/>
            <pc:sldMk cId="2486152942" sldId="411"/>
            <ac:picMk id="16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32.379" v="83" actId="1076"/>
          <ac:picMkLst>
            <pc:docMk/>
            <pc:sldMk cId="2486152942" sldId="411"/>
            <ac:picMk id="19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36.062" v="84" actId="1076"/>
          <ac:picMkLst>
            <pc:docMk/>
            <pc:sldMk cId="2486152942" sldId="411"/>
            <ac:picMk id="22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4:51.817" v="88" actId="1076"/>
        <pc:sldMkLst>
          <pc:docMk/>
          <pc:sldMk cId="1286268785" sldId="413"/>
        </pc:sldMkLst>
        <pc:picChg chg="mod">
          <ac:chgData name="Kazuyo Takehara" userId="fa7eaadb-9681-4610-86a8-8be5debccd15" providerId="ADAL" clId="{9C33315E-2FA4-41FD-B3A8-448AEC0B04A6}" dt="2023-04-19T03:04:45.305" v="85" actId="1076"/>
          <ac:picMkLst>
            <pc:docMk/>
            <pc:sldMk cId="1286268785" sldId="413"/>
            <ac:picMk id="7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46.825" v="86" actId="1076"/>
          <ac:picMkLst>
            <pc:docMk/>
            <pc:sldMk cId="1286268785" sldId="413"/>
            <ac:picMk id="8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49.288" v="87" actId="1076"/>
          <ac:picMkLst>
            <pc:docMk/>
            <pc:sldMk cId="1286268785" sldId="413"/>
            <ac:picMk id="9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4:51.817" v="88" actId="1076"/>
          <ac:picMkLst>
            <pc:docMk/>
            <pc:sldMk cId="1286268785" sldId="413"/>
            <ac:picMk id="10" creationId="{00000000-0000-0000-0000-000000000000}"/>
          </ac:picMkLst>
        </pc:picChg>
      </pc:sldChg>
      <pc:sldChg chg="modSp mod modAnim">
        <pc:chgData name="Kazuyo Takehara" userId="fa7eaadb-9681-4610-86a8-8be5debccd15" providerId="ADAL" clId="{9C33315E-2FA4-41FD-B3A8-448AEC0B04A6}" dt="2023-04-19T03:02:20.738" v="50" actId="1076"/>
        <pc:sldMkLst>
          <pc:docMk/>
          <pc:sldMk cId="573860790" sldId="415"/>
        </pc:sldMkLst>
        <pc:spChg chg="mod">
          <ac:chgData name="Kazuyo Takehara" userId="fa7eaadb-9681-4610-86a8-8be5debccd15" providerId="ADAL" clId="{9C33315E-2FA4-41FD-B3A8-448AEC0B04A6}" dt="2023-04-19T02:27:12.967" v="32" actId="1076"/>
          <ac:spMkLst>
            <pc:docMk/>
            <pc:sldMk cId="573860790" sldId="415"/>
            <ac:spMk id="2" creationId="{4947DABA-70E3-3B42-9041-DCAD4F36B831}"/>
          </ac:spMkLst>
        </pc:spChg>
        <pc:spChg chg="mod">
          <ac:chgData name="Kazuyo Takehara" userId="fa7eaadb-9681-4610-86a8-8be5debccd15" providerId="ADAL" clId="{9C33315E-2FA4-41FD-B3A8-448AEC0B04A6}" dt="2023-04-19T02:27:50.358" v="36" actId="404"/>
          <ac:spMkLst>
            <pc:docMk/>
            <pc:sldMk cId="573860790" sldId="415"/>
            <ac:spMk id="6" creationId="{4BC5009B-FFAD-4F16-A447-F3E0AA2B6E8D}"/>
          </ac:spMkLst>
        </pc:spChg>
        <pc:spChg chg="mod">
          <ac:chgData name="Kazuyo Takehara" userId="fa7eaadb-9681-4610-86a8-8be5debccd15" providerId="ADAL" clId="{9C33315E-2FA4-41FD-B3A8-448AEC0B04A6}" dt="2023-04-19T02:28:30.039" v="42" actId="1076"/>
          <ac:spMkLst>
            <pc:docMk/>
            <pc:sldMk cId="573860790" sldId="415"/>
            <ac:spMk id="7" creationId="{9C484065-E0E1-45C0-A1A8-001250F64456}"/>
          </ac:spMkLst>
        </pc:spChg>
        <pc:picChg chg="mod">
          <ac:chgData name="Kazuyo Takehara" userId="fa7eaadb-9681-4610-86a8-8be5debccd15" providerId="ADAL" clId="{9C33315E-2FA4-41FD-B3A8-448AEC0B04A6}" dt="2023-04-19T03:02:20.738" v="50" actId="1076"/>
          <ac:picMkLst>
            <pc:docMk/>
            <pc:sldMk cId="573860790" sldId="415"/>
            <ac:picMk id="11" creationId="{0158741E-23B2-41D4-B844-BA9633BDDA26}"/>
          </ac:picMkLst>
        </pc:picChg>
        <pc:picChg chg="mod">
          <ac:chgData name="Kazuyo Takehara" userId="fa7eaadb-9681-4610-86a8-8be5debccd15" providerId="ADAL" clId="{9C33315E-2FA4-41FD-B3A8-448AEC0B04A6}" dt="2023-04-19T03:02:18.002" v="49" actId="1076"/>
          <ac:picMkLst>
            <pc:docMk/>
            <pc:sldMk cId="573860790" sldId="415"/>
            <ac:picMk id="12" creationId="{6D54FD59-8501-4848-9EAF-F7B9753CA4DC}"/>
          </ac:picMkLst>
        </pc:picChg>
      </pc:sldChg>
      <pc:sldChg chg="modSp mod">
        <pc:chgData name="Kazuyo Takehara" userId="fa7eaadb-9681-4610-86a8-8be5debccd15" providerId="ADAL" clId="{9C33315E-2FA4-41FD-B3A8-448AEC0B04A6}" dt="2023-04-19T03:02:47.440" v="55" actId="1076"/>
        <pc:sldMkLst>
          <pc:docMk/>
          <pc:sldMk cId="2612450768" sldId="416"/>
        </pc:sldMkLst>
        <pc:picChg chg="mod">
          <ac:chgData name="Kazuyo Takehara" userId="fa7eaadb-9681-4610-86a8-8be5debccd15" providerId="ADAL" clId="{9C33315E-2FA4-41FD-B3A8-448AEC0B04A6}" dt="2023-04-19T03:02:45.150" v="54" actId="1076"/>
          <ac:picMkLst>
            <pc:docMk/>
            <pc:sldMk cId="2612450768" sldId="416"/>
            <ac:picMk id="12" creationId="{1159594E-C783-4036-BE26-8E36C8F09B92}"/>
          </ac:picMkLst>
        </pc:picChg>
        <pc:picChg chg="mod">
          <ac:chgData name="Kazuyo Takehara" userId="fa7eaadb-9681-4610-86a8-8be5debccd15" providerId="ADAL" clId="{9C33315E-2FA4-41FD-B3A8-448AEC0B04A6}" dt="2023-04-19T03:02:47.440" v="55" actId="1076"/>
          <ac:picMkLst>
            <pc:docMk/>
            <pc:sldMk cId="2612450768" sldId="416"/>
            <ac:picMk id="14" creationId="{77659FD7-D62E-49FD-82F4-8E369A943BCE}"/>
          </ac:picMkLst>
        </pc:picChg>
      </pc:sldChg>
      <pc:sldChg chg="modSp mod">
        <pc:chgData name="Kazuyo Takehara" userId="fa7eaadb-9681-4610-86a8-8be5debccd15" providerId="ADAL" clId="{9C33315E-2FA4-41FD-B3A8-448AEC0B04A6}" dt="2023-04-19T03:03:31.313" v="66" actId="1076"/>
        <pc:sldMkLst>
          <pc:docMk/>
          <pc:sldMk cId="3973483670" sldId="417"/>
        </pc:sldMkLst>
        <pc:picChg chg="mod">
          <ac:chgData name="Kazuyo Takehara" userId="fa7eaadb-9681-4610-86a8-8be5debccd15" providerId="ADAL" clId="{9C33315E-2FA4-41FD-B3A8-448AEC0B04A6}" dt="2023-04-19T03:03:31.313" v="66" actId="1076"/>
          <ac:picMkLst>
            <pc:docMk/>
            <pc:sldMk cId="3973483670" sldId="417"/>
            <ac:picMk id="10" creationId="{93C010F2-0212-41F7-A807-C9014D888358}"/>
          </ac:picMkLst>
        </pc:picChg>
        <pc:picChg chg="mod">
          <ac:chgData name="Kazuyo Takehara" userId="fa7eaadb-9681-4610-86a8-8be5debccd15" providerId="ADAL" clId="{9C33315E-2FA4-41FD-B3A8-448AEC0B04A6}" dt="2023-04-19T03:03:29.164" v="65" actId="1076"/>
          <ac:picMkLst>
            <pc:docMk/>
            <pc:sldMk cId="3973483670" sldId="417"/>
            <ac:picMk id="11" creationId="{7DB6EEAF-ACD7-4FDD-B708-26428089AEF8}"/>
          </ac:picMkLst>
        </pc:picChg>
        <pc:picChg chg="mod">
          <ac:chgData name="Kazuyo Takehara" userId="fa7eaadb-9681-4610-86a8-8be5debccd15" providerId="ADAL" clId="{9C33315E-2FA4-41FD-B3A8-448AEC0B04A6}" dt="2023-04-19T03:03:26.524" v="64" actId="1076"/>
          <ac:picMkLst>
            <pc:docMk/>
            <pc:sldMk cId="3973483670" sldId="417"/>
            <ac:picMk id="12" creationId="{AFDA6639-780A-4CFA-8F4A-1843B5A9A37A}"/>
          </ac:picMkLst>
        </pc:picChg>
      </pc:sldChg>
      <pc:sldChg chg="modSp mod">
        <pc:chgData name="Kazuyo Takehara" userId="fa7eaadb-9681-4610-86a8-8be5debccd15" providerId="ADAL" clId="{9C33315E-2FA4-41FD-B3A8-448AEC0B04A6}" dt="2023-04-19T03:03:58.976" v="74" actId="1076"/>
        <pc:sldMkLst>
          <pc:docMk/>
          <pc:sldMk cId="515733237" sldId="418"/>
        </pc:sldMkLst>
        <pc:picChg chg="mod">
          <ac:chgData name="Kazuyo Takehara" userId="fa7eaadb-9681-4610-86a8-8be5debccd15" providerId="ADAL" clId="{9C33315E-2FA4-41FD-B3A8-448AEC0B04A6}" dt="2023-04-19T03:03:58.976" v="74" actId="1076"/>
          <ac:picMkLst>
            <pc:docMk/>
            <pc:sldMk cId="515733237" sldId="418"/>
            <ac:picMk id="12" creationId="{3A2D1119-3E49-49E7-A4FB-119D54410905}"/>
          </ac:picMkLst>
        </pc:picChg>
        <pc:picChg chg="mod">
          <ac:chgData name="Kazuyo Takehara" userId="fa7eaadb-9681-4610-86a8-8be5debccd15" providerId="ADAL" clId="{9C33315E-2FA4-41FD-B3A8-448AEC0B04A6}" dt="2023-04-19T03:03:56.717" v="73" actId="1076"/>
          <ac:picMkLst>
            <pc:docMk/>
            <pc:sldMk cId="515733237" sldId="418"/>
            <ac:picMk id="13" creationId="{319698A7-37AD-40E7-97BA-863089555F7C}"/>
          </ac:picMkLst>
        </pc:picChg>
        <pc:picChg chg="mod">
          <ac:chgData name="Kazuyo Takehara" userId="fa7eaadb-9681-4610-86a8-8be5debccd15" providerId="ADAL" clId="{9C33315E-2FA4-41FD-B3A8-448AEC0B04A6}" dt="2023-04-19T03:03:54.484" v="72" actId="1076"/>
          <ac:picMkLst>
            <pc:docMk/>
            <pc:sldMk cId="515733237" sldId="418"/>
            <ac:picMk id="14" creationId="{827CD784-25C7-4D42-B967-4B5B9378B573}"/>
          </ac:picMkLst>
        </pc:picChg>
        <pc:picChg chg="mod">
          <ac:chgData name="Kazuyo Takehara" userId="fa7eaadb-9681-4610-86a8-8be5debccd15" providerId="ADAL" clId="{9C33315E-2FA4-41FD-B3A8-448AEC0B04A6}" dt="2023-04-19T03:03:51.491" v="71" actId="1076"/>
          <ac:picMkLst>
            <pc:docMk/>
            <pc:sldMk cId="515733237" sldId="418"/>
            <ac:picMk id="15" creationId="{EB0C9DC6-22F6-439A-9AC9-485DEC18F1DA}"/>
          </ac:picMkLst>
        </pc:picChg>
      </pc:sldChg>
      <pc:sldChg chg="modSp mod">
        <pc:chgData name="Kazuyo Takehara" userId="fa7eaadb-9681-4610-86a8-8be5debccd15" providerId="ADAL" clId="{9C33315E-2FA4-41FD-B3A8-448AEC0B04A6}" dt="2023-04-19T03:05:34.145" v="100" actId="1076"/>
        <pc:sldMkLst>
          <pc:docMk/>
          <pc:sldMk cId="1508449104" sldId="419"/>
        </pc:sldMkLst>
        <pc:picChg chg="mod">
          <ac:chgData name="Kazuyo Takehara" userId="fa7eaadb-9681-4610-86a8-8be5debccd15" providerId="ADAL" clId="{9C33315E-2FA4-41FD-B3A8-448AEC0B04A6}" dt="2023-04-19T03:05:31.503" v="99" actId="1076"/>
          <ac:picMkLst>
            <pc:docMk/>
            <pc:sldMk cId="1508449104" sldId="419"/>
            <ac:picMk id="15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5:34.145" v="100" actId="1076"/>
          <ac:picMkLst>
            <pc:docMk/>
            <pc:sldMk cId="1508449104" sldId="419"/>
            <ac:picMk id="18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05T09:50:45.517" v="18" actId="1076"/>
          <ac:picMkLst>
            <pc:docMk/>
            <pc:sldMk cId="1508449104" sldId="419"/>
            <ac:picMk id="21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5:40.941" v="103" actId="1076"/>
        <pc:sldMkLst>
          <pc:docMk/>
          <pc:sldMk cId="2871126540" sldId="420"/>
        </pc:sldMkLst>
        <pc:picChg chg="mod">
          <ac:chgData name="Kazuyo Takehara" userId="fa7eaadb-9681-4610-86a8-8be5debccd15" providerId="ADAL" clId="{9C33315E-2FA4-41FD-B3A8-448AEC0B04A6}" dt="2023-04-19T03:05:37.385" v="101" actId="1076"/>
          <ac:picMkLst>
            <pc:docMk/>
            <pc:sldMk cId="2871126540" sldId="420"/>
            <ac:picMk id="9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5:39.328" v="102" actId="1076"/>
          <ac:picMkLst>
            <pc:docMk/>
            <pc:sldMk cId="2871126540" sldId="420"/>
            <ac:picMk id="12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5:40.941" v="103" actId="1076"/>
          <ac:picMkLst>
            <pc:docMk/>
            <pc:sldMk cId="2871126540" sldId="420"/>
            <ac:picMk id="15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5:15.353" v="96" actId="1076"/>
        <pc:sldMkLst>
          <pc:docMk/>
          <pc:sldMk cId="1986052439" sldId="432"/>
        </pc:sldMkLst>
        <pc:picChg chg="mod">
          <ac:chgData name="Kazuyo Takehara" userId="fa7eaadb-9681-4610-86a8-8be5debccd15" providerId="ADAL" clId="{9C33315E-2FA4-41FD-B3A8-448AEC0B04A6}" dt="2023-04-19T03:05:07.590" v="93" actId="1076"/>
          <ac:picMkLst>
            <pc:docMk/>
            <pc:sldMk cId="1986052439" sldId="432"/>
            <ac:picMk id="7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5:10.141" v="94" actId="1076"/>
          <ac:picMkLst>
            <pc:docMk/>
            <pc:sldMk cId="1986052439" sldId="432"/>
            <ac:picMk id="8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5:11.983" v="95" actId="1076"/>
          <ac:picMkLst>
            <pc:docMk/>
            <pc:sldMk cId="1986052439" sldId="432"/>
            <ac:picMk id="9" creationId="{00000000-0000-0000-0000-000000000000}"/>
          </ac:picMkLst>
        </pc:picChg>
        <pc:picChg chg="mod">
          <ac:chgData name="Kazuyo Takehara" userId="fa7eaadb-9681-4610-86a8-8be5debccd15" providerId="ADAL" clId="{9C33315E-2FA4-41FD-B3A8-448AEC0B04A6}" dt="2023-04-19T03:05:15.353" v="96" actId="1076"/>
          <ac:picMkLst>
            <pc:docMk/>
            <pc:sldMk cId="1986052439" sldId="432"/>
            <ac:picMk id="10" creationId="{00000000-0000-0000-0000-000000000000}"/>
          </ac:picMkLst>
        </pc:picChg>
      </pc:sldChg>
      <pc:sldChg chg="modSp mod">
        <pc:chgData name="Kazuyo Takehara" userId="fa7eaadb-9681-4610-86a8-8be5debccd15" providerId="ADAL" clId="{9C33315E-2FA4-41FD-B3A8-448AEC0B04A6}" dt="2023-04-19T03:05:24.002" v="98" actId="1076"/>
        <pc:sldMkLst>
          <pc:docMk/>
          <pc:sldMk cId="2391503558" sldId="433"/>
        </pc:sldMkLst>
        <pc:picChg chg="mod">
          <ac:chgData name="Kazuyo Takehara" userId="fa7eaadb-9681-4610-86a8-8be5debccd15" providerId="ADAL" clId="{9C33315E-2FA4-41FD-B3A8-448AEC0B04A6}" dt="2023-04-19T03:05:21.919" v="97" actId="1076"/>
          <ac:picMkLst>
            <pc:docMk/>
            <pc:sldMk cId="2391503558" sldId="433"/>
            <ac:picMk id="10" creationId="{2659A309-2FAD-4A84-AB10-87EB7A573569}"/>
          </ac:picMkLst>
        </pc:picChg>
        <pc:picChg chg="mod">
          <ac:chgData name="Kazuyo Takehara" userId="fa7eaadb-9681-4610-86a8-8be5debccd15" providerId="ADAL" clId="{9C33315E-2FA4-41FD-B3A8-448AEC0B04A6}" dt="2023-04-19T03:05:24.002" v="98" actId="1076"/>
          <ac:picMkLst>
            <pc:docMk/>
            <pc:sldMk cId="2391503558" sldId="433"/>
            <ac:picMk id="12" creationId="{9B66FEDF-0F21-4E20-8E68-6652BB4CE4C9}"/>
          </ac:picMkLst>
        </pc:picChg>
      </pc:sldChg>
      <pc:sldChg chg="addSp delSp modSp add mod modAnim">
        <pc:chgData name="Kazuyo Takehara" userId="fa7eaadb-9681-4610-86a8-8be5debccd15" providerId="ADAL" clId="{9C33315E-2FA4-41FD-B3A8-448AEC0B04A6}" dt="2023-04-19T03:18:11.625" v="115" actId="1076"/>
        <pc:sldMkLst>
          <pc:docMk/>
          <pc:sldMk cId="2462227717" sldId="434"/>
        </pc:sldMkLst>
        <pc:picChg chg="add">
          <ac:chgData name="Kazuyo Takehara" userId="fa7eaadb-9681-4610-86a8-8be5debccd15" providerId="ADAL" clId="{9C33315E-2FA4-41FD-B3A8-448AEC0B04A6}" dt="2023-04-19T03:13:12.031" v="111" actId="22"/>
          <ac:picMkLst>
            <pc:docMk/>
            <pc:sldMk cId="2462227717" sldId="434"/>
            <ac:picMk id="3" creationId="{2482C562-9644-49EC-B021-B468CFEDE2F2}"/>
          </ac:picMkLst>
        </pc:picChg>
        <pc:picChg chg="del">
          <ac:chgData name="Kazuyo Takehara" userId="fa7eaadb-9681-4610-86a8-8be5debccd15" providerId="ADAL" clId="{9C33315E-2FA4-41FD-B3A8-448AEC0B04A6}" dt="2023-04-19T03:11:41.554" v="108" actId="478"/>
          <ac:picMkLst>
            <pc:docMk/>
            <pc:sldMk cId="2462227717" sldId="434"/>
            <ac:picMk id="4" creationId="{79D31910-DE00-4DAF-A4AE-24055C7BDD17}"/>
          </ac:picMkLst>
        </pc:picChg>
        <pc:picChg chg="add mod">
          <ac:chgData name="Kazuyo Takehara" userId="fa7eaadb-9681-4610-86a8-8be5debccd15" providerId="ADAL" clId="{9C33315E-2FA4-41FD-B3A8-448AEC0B04A6}" dt="2023-04-19T03:17:52.797" v="113" actId="1076"/>
          <ac:picMkLst>
            <pc:docMk/>
            <pc:sldMk cId="2462227717" sldId="434"/>
            <ac:picMk id="5" creationId="{4F136C24-BBF2-48A8-9754-DA204D167184}"/>
          </ac:picMkLst>
        </pc:picChg>
        <pc:picChg chg="add mod">
          <ac:chgData name="Kazuyo Takehara" userId="fa7eaadb-9681-4610-86a8-8be5debccd15" providerId="ADAL" clId="{9C33315E-2FA4-41FD-B3A8-448AEC0B04A6}" dt="2023-04-19T03:18:11.625" v="115" actId="1076"/>
          <ac:picMkLst>
            <pc:docMk/>
            <pc:sldMk cId="2462227717" sldId="434"/>
            <ac:picMk id="6" creationId="{A146F086-3515-4743-AED5-B6F2341E6F7F}"/>
          </ac:picMkLst>
        </pc:picChg>
      </pc:sldChg>
      <pc:sldChg chg="addSp modSp add mod modAnim">
        <pc:chgData name="Kazuyo Takehara" userId="fa7eaadb-9681-4610-86a8-8be5debccd15" providerId="ADAL" clId="{9C33315E-2FA4-41FD-B3A8-448AEC0B04A6}" dt="2023-04-19T03:19:36.414" v="120" actId="1076"/>
        <pc:sldMkLst>
          <pc:docMk/>
          <pc:sldMk cId="582107746" sldId="435"/>
        </pc:sldMkLst>
        <pc:picChg chg="add">
          <ac:chgData name="Kazuyo Takehara" userId="fa7eaadb-9681-4610-86a8-8be5debccd15" providerId="ADAL" clId="{9C33315E-2FA4-41FD-B3A8-448AEC0B04A6}" dt="2023-04-19T03:19:08.303" v="116" actId="22"/>
          <ac:picMkLst>
            <pc:docMk/>
            <pc:sldMk cId="582107746" sldId="435"/>
            <ac:picMk id="3" creationId="{21ED61F0-AE0A-4021-BB7F-AEA926A7EE50}"/>
          </ac:picMkLst>
        </pc:picChg>
        <pc:picChg chg="add mod">
          <ac:chgData name="Kazuyo Takehara" userId="fa7eaadb-9681-4610-86a8-8be5debccd15" providerId="ADAL" clId="{9C33315E-2FA4-41FD-B3A8-448AEC0B04A6}" dt="2023-04-19T03:19:26.124" v="118" actId="1076"/>
          <ac:picMkLst>
            <pc:docMk/>
            <pc:sldMk cId="582107746" sldId="435"/>
            <ac:picMk id="4" creationId="{1BE78CEA-3035-4DD8-8068-DED65BFCB1E0}"/>
          </ac:picMkLst>
        </pc:picChg>
        <pc:picChg chg="add mod">
          <ac:chgData name="Kazuyo Takehara" userId="fa7eaadb-9681-4610-86a8-8be5debccd15" providerId="ADAL" clId="{9C33315E-2FA4-41FD-B3A8-448AEC0B04A6}" dt="2023-04-19T03:19:36.414" v="120" actId="1076"/>
          <ac:picMkLst>
            <pc:docMk/>
            <pc:sldMk cId="582107746" sldId="435"/>
            <ac:picMk id="5" creationId="{45437CD1-2552-489B-B74F-FAA1C23108F5}"/>
          </ac:picMkLst>
        </pc:picChg>
      </pc:sldChg>
      <pc:sldChg chg="addSp modSp add mod modAnim">
        <pc:chgData name="Kazuyo Takehara" userId="fa7eaadb-9681-4610-86a8-8be5debccd15" providerId="ADAL" clId="{9C33315E-2FA4-41FD-B3A8-448AEC0B04A6}" dt="2023-04-19T03:20:51.806" v="123" actId="1076"/>
        <pc:sldMkLst>
          <pc:docMk/>
          <pc:sldMk cId="191847991" sldId="436"/>
        </pc:sldMkLst>
        <pc:picChg chg="add">
          <ac:chgData name="Kazuyo Takehara" userId="fa7eaadb-9681-4610-86a8-8be5debccd15" providerId="ADAL" clId="{9C33315E-2FA4-41FD-B3A8-448AEC0B04A6}" dt="2023-04-19T03:20:36.076" v="121" actId="22"/>
          <ac:picMkLst>
            <pc:docMk/>
            <pc:sldMk cId="191847991" sldId="436"/>
            <ac:picMk id="3" creationId="{1E27CACE-EFFE-4E97-A412-323207EDC095}"/>
          </ac:picMkLst>
        </pc:picChg>
        <pc:picChg chg="add mod">
          <ac:chgData name="Kazuyo Takehara" userId="fa7eaadb-9681-4610-86a8-8be5debccd15" providerId="ADAL" clId="{9C33315E-2FA4-41FD-B3A8-448AEC0B04A6}" dt="2023-04-19T03:20:51.806" v="123" actId="1076"/>
          <ac:picMkLst>
            <pc:docMk/>
            <pc:sldMk cId="191847991" sldId="436"/>
            <ac:picMk id="4" creationId="{EF7F1A37-861C-4CB7-9698-59495CCF53E6}"/>
          </ac:picMkLst>
        </pc:picChg>
      </pc:sldChg>
      <pc:sldChg chg="addSp add mod replId">
        <pc:chgData name="Kazuyo Takehara" userId="fa7eaadb-9681-4610-86a8-8be5debccd15" providerId="ADAL" clId="{9C33315E-2FA4-41FD-B3A8-448AEC0B04A6}" dt="2023-04-19T03:21:19.865" v="126" actId="22"/>
        <pc:sldMkLst>
          <pc:docMk/>
          <pc:sldMk cId="3049262908" sldId="437"/>
        </pc:sldMkLst>
        <pc:picChg chg="add">
          <ac:chgData name="Kazuyo Takehara" userId="fa7eaadb-9681-4610-86a8-8be5debccd15" providerId="ADAL" clId="{9C33315E-2FA4-41FD-B3A8-448AEC0B04A6}" dt="2023-04-19T03:21:19.865" v="126" actId="22"/>
          <ac:picMkLst>
            <pc:docMk/>
            <pc:sldMk cId="3049262908" sldId="437"/>
            <ac:picMk id="3" creationId="{B2437905-4128-4E76-920B-24014E429BEE}"/>
          </ac:picMkLst>
        </pc:picChg>
      </pc:sldChg>
      <pc:sldChg chg="addSp add mod">
        <pc:chgData name="Kazuyo Takehara" userId="fa7eaadb-9681-4610-86a8-8be5debccd15" providerId="ADAL" clId="{9C33315E-2FA4-41FD-B3A8-448AEC0B04A6}" dt="2023-04-19T03:22:34.479" v="132" actId="22"/>
        <pc:sldMkLst>
          <pc:docMk/>
          <pc:sldMk cId="3962180703" sldId="438"/>
        </pc:sldMkLst>
        <pc:picChg chg="add">
          <ac:chgData name="Kazuyo Takehara" userId="fa7eaadb-9681-4610-86a8-8be5debccd15" providerId="ADAL" clId="{9C33315E-2FA4-41FD-B3A8-448AEC0B04A6}" dt="2023-04-19T03:22:34.479" v="132" actId="22"/>
          <ac:picMkLst>
            <pc:docMk/>
            <pc:sldMk cId="3962180703" sldId="438"/>
            <ac:picMk id="3" creationId="{AEA05957-A8D9-46E4-9176-9772E5E97003}"/>
          </ac:picMkLst>
        </pc:picChg>
      </pc:sldChg>
      <pc:sldChg chg="addSp modSp add mod modAnim">
        <pc:chgData name="Kazuyo Takehara" userId="fa7eaadb-9681-4610-86a8-8be5debccd15" providerId="ADAL" clId="{9C33315E-2FA4-41FD-B3A8-448AEC0B04A6}" dt="2023-04-19T03:22:12.225" v="131" actId="1076"/>
        <pc:sldMkLst>
          <pc:docMk/>
          <pc:sldMk cId="2415645409" sldId="439"/>
        </pc:sldMkLst>
        <pc:picChg chg="add">
          <ac:chgData name="Kazuyo Takehara" userId="fa7eaadb-9681-4610-86a8-8be5debccd15" providerId="ADAL" clId="{9C33315E-2FA4-41FD-B3A8-448AEC0B04A6}" dt="2023-04-19T03:21:43.416" v="127" actId="22"/>
          <ac:picMkLst>
            <pc:docMk/>
            <pc:sldMk cId="2415645409" sldId="439"/>
            <ac:picMk id="3" creationId="{45ADD4B0-9815-40DC-8C56-AD632C24832D}"/>
          </ac:picMkLst>
        </pc:picChg>
        <pc:picChg chg="add mod">
          <ac:chgData name="Kazuyo Takehara" userId="fa7eaadb-9681-4610-86a8-8be5debccd15" providerId="ADAL" clId="{9C33315E-2FA4-41FD-B3A8-448AEC0B04A6}" dt="2023-04-19T03:22:02.222" v="129" actId="1076"/>
          <ac:picMkLst>
            <pc:docMk/>
            <pc:sldMk cId="2415645409" sldId="439"/>
            <ac:picMk id="4" creationId="{783EDA4E-F829-489D-B701-04F23CF66C67}"/>
          </ac:picMkLst>
        </pc:picChg>
        <pc:picChg chg="add mod">
          <ac:chgData name="Kazuyo Takehara" userId="fa7eaadb-9681-4610-86a8-8be5debccd15" providerId="ADAL" clId="{9C33315E-2FA4-41FD-B3A8-448AEC0B04A6}" dt="2023-04-19T03:22:12.225" v="131" actId="1076"/>
          <ac:picMkLst>
            <pc:docMk/>
            <pc:sldMk cId="2415645409" sldId="439"/>
            <ac:picMk id="5" creationId="{85063867-0675-4A0B-B84E-4DAC3A4646B5}"/>
          </ac:picMkLst>
        </pc:picChg>
      </pc:sldChg>
    </pc:docChg>
  </pc:docChgLst>
  <pc:docChgLst>
    <pc:chgData name="Takehara Kazuyo" userId="6c1305eccc517997" providerId="LiveId" clId="{B0AC2FF7-9282-450E-8376-A0DFB59AD30B}"/>
    <pc:docChg chg="undo custSel delSld modSld">
      <pc:chgData name="Takehara Kazuyo" userId="6c1305eccc517997" providerId="LiveId" clId="{B0AC2FF7-9282-450E-8376-A0DFB59AD30B}" dt="2022-04-01T02:56:00.732" v="34" actId="2696"/>
      <pc:docMkLst>
        <pc:docMk/>
      </pc:docMkLst>
      <pc:sldChg chg="addSp modSp mod modAnim">
        <pc:chgData name="Takehara Kazuyo" userId="6c1305eccc517997" providerId="LiveId" clId="{B0AC2FF7-9282-450E-8376-A0DFB59AD30B}" dt="2022-03-03T07:54:58.105" v="1" actId="1076"/>
        <pc:sldMkLst>
          <pc:docMk/>
          <pc:sldMk cId="4210125199" sldId="261"/>
        </pc:sldMkLst>
        <pc:picChg chg="add mod">
          <ac:chgData name="Takehara Kazuyo" userId="6c1305eccc517997" providerId="LiveId" clId="{B0AC2FF7-9282-450E-8376-A0DFB59AD30B}" dt="2022-03-03T07:54:58.105" v="1" actId="1076"/>
          <ac:picMkLst>
            <pc:docMk/>
            <pc:sldMk cId="4210125199" sldId="261"/>
            <ac:picMk id="7" creationId="{06F798A2-AEA7-4F09-9998-03EB57211740}"/>
          </ac:picMkLst>
        </pc:picChg>
        <pc:picChg chg="add mod">
          <ac:chgData name="Takehara Kazuyo" userId="6c1305eccc517997" providerId="LiveId" clId="{B0AC2FF7-9282-450E-8376-A0DFB59AD30B}" dt="2022-03-03T07:54:58.105" v="1" actId="1076"/>
          <ac:picMkLst>
            <pc:docMk/>
            <pc:sldMk cId="4210125199" sldId="261"/>
            <ac:picMk id="8" creationId="{5F561141-F588-43EF-9F62-A4B78C5593AE}"/>
          </ac:picMkLst>
        </pc:picChg>
        <pc:picChg chg="add mod">
          <ac:chgData name="Takehara Kazuyo" userId="6c1305eccc517997" providerId="LiveId" clId="{B0AC2FF7-9282-450E-8376-A0DFB59AD30B}" dt="2022-03-03T07:54:58.105" v="1" actId="1076"/>
          <ac:picMkLst>
            <pc:docMk/>
            <pc:sldMk cId="4210125199" sldId="261"/>
            <ac:picMk id="9" creationId="{796B8BE6-51C4-4D14-8254-C1E4B2ECF8C7}"/>
          </ac:picMkLst>
        </pc:picChg>
      </pc:sldChg>
      <pc:sldChg chg="modSp mod">
        <pc:chgData name="Takehara Kazuyo" userId="6c1305eccc517997" providerId="LiveId" clId="{B0AC2FF7-9282-450E-8376-A0DFB59AD30B}" dt="2022-03-03T07:57:14.946" v="9" actId="14100"/>
        <pc:sldMkLst>
          <pc:docMk/>
          <pc:sldMk cId="2055070754" sldId="267"/>
        </pc:sldMkLst>
        <pc:spChg chg="mod">
          <ac:chgData name="Takehara Kazuyo" userId="6c1305eccc517997" providerId="LiveId" clId="{B0AC2FF7-9282-450E-8376-A0DFB59AD30B}" dt="2022-03-03T07:57:14.946" v="9" actId="14100"/>
          <ac:spMkLst>
            <pc:docMk/>
            <pc:sldMk cId="2055070754" sldId="267"/>
            <ac:spMk id="6" creationId="{0C8C21AC-E7CC-4CA3-AABC-6CB946C927C9}"/>
          </ac:spMkLst>
        </pc:spChg>
      </pc:sldChg>
      <pc:sldChg chg="addSp modSp mod modAnim">
        <pc:chgData name="Takehara Kazuyo" userId="6c1305eccc517997" providerId="LiveId" clId="{B0AC2FF7-9282-450E-8376-A0DFB59AD30B}" dt="2022-03-03T08:11:42.455" v="31" actId="1076"/>
        <pc:sldMkLst>
          <pc:docMk/>
          <pc:sldMk cId="2131390145" sldId="390"/>
        </pc:sldMkLst>
        <pc:picChg chg="add mod">
          <ac:chgData name="Takehara Kazuyo" userId="6c1305eccc517997" providerId="LiveId" clId="{B0AC2FF7-9282-450E-8376-A0DFB59AD30B}" dt="2022-03-03T08:01:06.663" v="25" actId="1076"/>
          <ac:picMkLst>
            <pc:docMk/>
            <pc:sldMk cId="2131390145" sldId="390"/>
            <ac:picMk id="11" creationId="{2AB0E669-AC90-4D42-8948-13585A0968E3}"/>
          </ac:picMkLst>
        </pc:picChg>
        <pc:picChg chg="add mod">
          <ac:chgData name="Takehara Kazuyo" userId="6c1305eccc517997" providerId="LiveId" clId="{B0AC2FF7-9282-450E-8376-A0DFB59AD30B}" dt="2022-03-03T08:01:06.663" v="25" actId="1076"/>
          <ac:picMkLst>
            <pc:docMk/>
            <pc:sldMk cId="2131390145" sldId="390"/>
            <ac:picMk id="12" creationId="{C68B1718-E304-49A2-803E-31C0FADA6DCC}"/>
          </ac:picMkLst>
        </pc:picChg>
        <pc:picChg chg="add mod">
          <ac:chgData name="Takehara Kazuyo" userId="6c1305eccc517997" providerId="LiveId" clId="{B0AC2FF7-9282-450E-8376-A0DFB59AD30B}" dt="2022-03-03T08:01:06.663" v="25" actId="1076"/>
          <ac:picMkLst>
            <pc:docMk/>
            <pc:sldMk cId="2131390145" sldId="390"/>
            <ac:picMk id="13" creationId="{4703E5C7-5BB8-4E02-A7E0-A122E2E6BCFF}"/>
          </ac:picMkLst>
        </pc:picChg>
        <pc:picChg chg="add mod">
          <ac:chgData name="Takehara Kazuyo" userId="6c1305eccc517997" providerId="LiveId" clId="{B0AC2FF7-9282-450E-8376-A0DFB59AD30B}" dt="2022-03-03T08:01:06.663" v="25" actId="1076"/>
          <ac:picMkLst>
            <pc:docMk/>
            <pc:sldMk cId="2131390145" sldId="390"/>
            <ac:picMk id="14" creationId="{98DE6C59-E679-471E-9037-17E756520F6F}"/>
          </ac:picMkLst>
        </pc:picChg>
        <pc:picChg chg="mod">
          <ac:chgData name="Takehara Kazuyo" userId="6c1305eccc517997" providerId="LiveId" clId="{B0AC2FF7-9282-450E-8376-A0DFB59AD30B}" dt="2022-03-03T08:11:42.455" v="31" actId="1076"/>
          <ac:picMkLst>
            <pc:docMk/>
            <pc:sldMk cId="2131390145" sldId="390"/>
            <ac:picMk id="29" creationId="{00000000-0000-0000-0000-000000000000}"/>
          </ac:picMkLst>
        </pc:picChg>
      </pc:sldChg>
      <pc:sldChg chg="modAnim">
        <pc:chgData name="Takehara Kazuyo" userId="6c1305eccc517997" providerId="LiveId" clId="{B0AC2FF7-9282-450E-8376-A0DFB59AD30B}" dt="2022-03-03T08:23:43.707" v="33"/>
        <pc:sldMkLst>
          <pc:docMk/>
          <pc:sldMk cId="2286953221" sldId="397"/>
        </pc:sldMkLst>
      </pc:sldChg>
      <pc:sldChg chg="modSp mod">
        <pc:chgData name="Takehara Kazuyo" userId="6c1305eccc517997" providerId="LiveId" clId="{B0AC2FF7-9282-450E-8376-A0DFB59AD30B}" dt="2022-03-03T07:57:43.569" v="12" actId="1076"/>
        <pc:sldMkLst>
          <pc:docMk/>
          <pc:sldMk cId="950468531" sldId="404"/>
        </pc:sldMkLst>
        <pc:picChg chg="mod">
          <ac:chgData name="Takehara Kazuyo" userId="6c1305eccc517997" providerId="LiveId" clId="{B0AC2FF7-9282-450E-8376-A0DFB59AD30B}" dt="2022-03-03T07:57:43.569" v="12" actId="1076"/>
          <ac:picMkLst>
            <pc:docMk/>
            <pc:sldMk cId="950468531" sldId="404"/>
            <ac:picMk id="6" creationId="{00000000-0000-0000-0000-000000000000}"/>
          </ac:picMkLst>
        </pc:picChg>
        <pc:picChg chg="mod">
          <ac:chgData name="Takehara Kazuyo" userId="6c1305eccc517997" providerId="LiveId" clId="{B0AC2FF7-9282-450E-8376-A0DFB59AD30B}" dt="2022-03-03T07:57:39.590" v="11" actId="1076"/>
          <ac:picMkLst>
            <pc:docMk/>
            <pc:sldMk cId="950468531" sldId="404"/>
            <ac:picMk id="7" creationId="{00000000-0000-0000-0000-000000000000}"/>
          </ac:picMkLst>
        </pc:picChg>
      </pc:sldChg>
      <pc:sldChg chg="modSp mod">
        <pc:chgData name="Takehara Kazuyo" userId="6c1305eccc517997" providerId="LiveId" clId="{B0AC2FF7-9282-450E-8376-A0DFB59AD30B}" dt="2022-03-03T08:00:52.438" v="22" actId="1076"/>
        <pc:sldMkLst>
          <pc:docMk/>
          <pc:sldMk cId="1286268785" sldId="413"/>
        </pc:sldMkLst>
        <pc:picChg chg="mod">
          <ac:chgData name="Takehara Kazuyo" userId="6c1305eccc517997" providerId="LiveId" clId="{B0AC2FF7-9282-450E-8376-A0DFB59AD30B}" dt="2022-03-03T08:00:52.438" v="22" actId="1076"/>
          <ac:picMkLst>
            <pc:docMk/>
            <pc:sldMk cId="1286268785" sldId="413"/>
            <ac:picMk id="11" creationId="{FAF1ED34-B08F-4A0A-A683-2FB875A1E014}"/>
          </ac:picMkLst>
        </pc:picChg>
      </pc:sldChg>
      <pc:sldChg chg="addSp delSp modSp mod modAnim">
        <pc:chgData name="Takehara Kazuyo" userId="6c1305eccc517997" providerId="LiveId" clId="{B0AC2FF7-9282-450E-8376-A0DFB59AD30B}" dt="2022-03-03T07:56:12.052" v="7" actId="1076"/>
        <pc:sldMkLst>
          <pc:docMk/>
          <pc:sldMk cId="573860790" sldId="415"/>
        </pc:sldMkLst>
        <pc:spChg chg="add del">
          <ac:chgData name="Takehara Kazuyo" userId="6c1305eccc517997" providerId="LiveId" clId="{B0AC2FF7-9282-450E-8376-A0DFB59AD30B}" dt="2022-03-03T07:55:55.895" v="3" actId="22"/>
          <ac:spMkLst>
            <pc:docMk/>
            <pc:sldMk cId="573860790" sldId="415"/>
            <ac:spMk id="9" creationId="{E1724072-A2F4-4294-AC1F-057BD23AE46D}"/>
          </ac:spMkLst>
        </pc:spChg>
        <pc:picChg chg="add mod">
          <ac:chgData name="Takehara Kazuyo" userId="6c1305eccc517997" providerId="LiveId" clId="{B0AC2FF7-9282-450E-8376-A0DFB59AD30B}" dt="2022-03-03T07:56:06.666" v="5" actId="1076"/>
          <ac:picMkLst>
            <pc:docMk/>
            <pc:sldMk cId="573860790" sldId="415"/>
            <ac:picMk id="10" creationId="{FAF89E2E-264D-43CF-8936-F4B3151B6671}"/>
          </ac:picMkLst>
        </pc:picChg>
        <pc:picChg chg="add mod">
          <ac:chgData name="Takehara Kazuyo" userId="6c1305eccc517997" providerId="LiveId" clId="{B0AC2FF7-9282-450E-8376-A0DFB59AD30B}" dt="2022-03-03T07:56:09.530" v="6" actId="1076"/>
          <ac:picMkLst>
            <pc:docMk/>
            <pc:sldMk cId="573860790" sldId="415"/>
            <ac:picMk id="11" creationId="{0158741E-23B2-41D4-B844-BA9633BDDA26}"/>
          </ac:picMkLst>
        </pc:picChg>
        <pc:picChg chg="add mod">
          <ac:chgData name="Takehara Kazuyo" userId="6c1305eccc517997" providerId="LiveId" clId="{B0AC2FF7-9282-450E-8376-A0DFB59AD30B}" dt="2022-03-03T07:56:12.052" v="7" actId="1076"/>
          <ac:picMkLst>
            <pc:docMk/>
            <pc:sldMk cId="573860790" sldId="415"/>
            <ac:picMk id="12" creationId="{6D54FD59-8501-4848-9EAF-F7B9753CA4DC}"/>
          </ac:picMkLst>
        </pc:picChg>
      </pc:sldChg>
      <pc:sldChg chg="addSp modSp mod modAnim">
        <pc:chgData name="Takehara Kazuyo" userId="6c1305eccc517997" providerId="LiveId" clId="{B0AC2FF7-9282-450E-8376-A0DFB59AD30B}" dt="2022-03-03T07:57:58.106" v="15" actId="1076"/>
        <pc:sldMkLst>
          <pc:docMk/>
          <pc:sldMk cId="2612450768" sldId="416"/>
        </pc:sldMkLst>
        <pc:picChg chg="add mod">
          <ac:chgData name="Takehara Kazuyo" userId="6c1305eccc517997" providerId="LiveId" clId="{B0AC2FF7-9282-450E-8376-A0DFB59AD30B}" dt="2022-03-03T07:57:58.106" v="15" actId="1076"/>
          <ac:picMkLst>
            <pc:docMk/>
            <pc:sldMk cId="2612450768" sldId="416"/>
            <ac:picMk id="11" creationId="{150BF058-6992-4E99-832F-CF4557CC9EFD}"/>
          </ac:picMkLst>
        </pc:picChg>
        <pc:picChg chg="add mod">
          <ac:chgData name="Takehara Kazuyo" userId="6c1305eccc517997" providerId="LiveId" clId="{B0AC2FF7-9282-450E-8376-A0DFB59AD30B}" dt="2022-03-03T07:57:58.106" v="15" actId="1076"/>
          <ac:picMkLst>
            <pc:docMk/>
            <pc:sldMk cId="2612450768" sldId="416"/>
            <ac:picMk id="12" creationId="{1159594E-C783-4036-BE26-8E36C8F09B92}"/>
          </ac:picMkLst>
        </pc:picChg>
        <pc:picChg chg="add mod">
          <ac:chgData name="Takehara Kazuyo" userId="6c1305eccc517997" providerId="LiveId" clId="{B0AC2FF7-9282-450E-8376-A0DFB59AD30B}" dt="2022-03-03T07:57:58.106" v="15" actId="1076"/>
          <ac:picMkLst>
            <pc:docMk/>
            <pc:sldMk cId="2612450768" sldId="416"/>
            <ac:picMk id="13" creationId="{1E0E3647-B354-4308-A5BF-28754851CF7D}"/>
          </ac:picMkLst>
        </pc:picChg>
        <pc:picChg chg="add mod">
          <ac:chgData name="Takehara Kazuyo" userId="6c1305eccc517997" providerId="LiveId" clId="{B0AC2FF7-9282-450E-8376-A0DFB59AD30B}" dt="2022-03-03T07:57:58.106" v="15" actId="1076"/>
          <ac:picMkLst>
            <pc:docMk/>
            <pc:sldMk cId="2612450768" sldId="416"/>
            <ac:picMk id="14" creationId="{77659FD7-D62E-49FD-82F4-8E369A943BCE}"/>
          </ac:picMkLst>
        </pc:picChg>
      </pc:sldChg>
      <pc:sldChg chg="addSp modSp mod modAnim">
        <pc:chgData name="Takehara Kazuyo" userId="6c1305eccc517997" providerId="LiveId" clId="{B0AC2FF7-9282-450E-8376-A0DFB59AD30B}" dt="2022-03-03T07:58:38.380" v="17" actId="1076"/>
        <pc:sldMkLst>
          <pc:docMk/>
          <pc:sldMk cId="3973483670" sldId="417"/>
        </pc:sldMkLst>
        <pc:picChg chg="add mod">
          <ac:chgData name="Takehara Kazuyo" userId="6c1305eccc517997" providerId="LiveId" clId="{B0AC2FF7-9282-450E-8376-A0DFB59AD30B}" dt="2022-03-03T07:58:38.380" v="17" actId="1076"/>
          <ac:picMkLst>
            <pc:docMk/>
            <pc:sldMk cId="3973483670" sldId="417"/>
            <ac:picMk id="9" creationId="{38B6469A-07D5-403B-8D90-67C28AEFB211}"/>
          </ac:picMkLst>
        </pc:picChg>
        <pc:picChg chg="add mod">
          <ac:chgData name="Takehara Kazuyo" userId="6c1305eccc517997" providerId="LiveId" clId="{B0AC2FF7-9282-450E-8376-A0DFB59AD30B}" dt="2022-03-03T07:58:38.380" v="17" actId="1076"/>
          <ac:picMkLst>
            <pc:docMk/>
            <pc:sldMk cId="3973483670" sldId="417"/>
            <ac:picMk id="10" creationId="{93C010F2-0212-41F7-A807-C9014D888358}"/>
          </ac:picMkLst>
        </pc:picChg>
        <pc:picChg chg="add mod">
          <ac:chgData name="Takehara Kazuyo" userId="6c1305eccc517997" providerId="LiveId" clId="{B0AC2FF7-9282-450E-8376-A0DFB59AD30B}" dt="2022-03-03T07:58:38.380" v="17" actId="1076"/>
          <ac:picMkLst>
            <pc:docMk/>
            <pc:sldMk cId="3973483670" sldId="417"/>
            <ac:picMk id="11" creationId="{7DB6EEAF-ACD7-4FDD-B708-26428089AEF8}"/>
          </ac:picMkLst>
        </pc:picChg>
        <pc:picChg chg="add mod">
          <ac:chgData name="Takehara Kazuyo" userId="6c1305eccc517997" providerId="LiveId" clId="{B0AC2FF7-9282-450E-8376-A0DFB59AD30B}" dt="2022-03-03T07:58:38.380" v="17" actId="1076"/>
          <ac:picMkLst>
            <pc:docMk/>
            <pc:sldMk cId="3973483670" sldId="417"/>
            <ac:picMk id="12" creationId="{AFDA6639-780A-4CFA-8F4A-1843B5A9A37A}"/>
          </ac:picMkLst>
        </pc:picChg>
      </pc:sldChg>
      <pc:sldChg chg="addSp modSp modAnim">
        <pc:chgData name="Takehara Kazuyo" userId="6c1305eccc517997" providerId="LiveId" clId="{B0AC2FF7-9282-450E-8376-A0DFB59AD30B}" dt="2022-03-03T07:59:15.139" v="18"/>
        <pc:sldMkLst>
          <pc:docMk/>
          <pc:sldMk cId="515733237" sldId="418"/>
        </pc:sldMkLst>
        <pc:picChg chg="add mod">
          <ac:chgData name="Takehara Kazuyo" userId="6c1305eccc517997" providerId="LiveId" clId="{B0AC2FF7-9282-450E-8376-A0DFB59AD30B}" dt="2022-03-03T07:59:15.139" v="18"/>
          <ac:picMkLst>
            <pc:docMk/>
            <pc:sldMk cId="515733237" sldId="418"/>
            <ac:picMk id="12" creationId="{3A2D1119-3E49-49E7-A4FB-119D54410905}"/>
          </ac:picMkLst>
        </pc:picChg>
        <pc:picChg chg="add mod">
          <ac:chgData name="Takehara Kazuyo" userId="6c1305eccc517997" providerId="LiveId" clId="{B0AC2FF7-9282-450E-8376-A0DFB59AD30B}" dt="2022-03-03T07:59:15.139" v="18"/>
          <ac:picMkLst>
            <pc:docMk/>
            <pc:sldMk cId="515733237" sldId="418"/>
            <ac:picMk id="13" creationId="{319698A7-37AD-40E7-97BA-863089555F7C}"/>
          </ac:picMkLst>
        </pc:picChg>
        <pc:picChg chg="add mod">
          <ac:chgData name="Takehara Kazuyo" userId="6c1305eccc517997" providerId="LiveId" clId="{B0AC2FF7-9282-450E-8376-A0DFB59AD30B}" dt="2022-03-03T07:59:15.139" v="18"/>
          <ac:picMkLst>
            <pc:docMk/>
            <pc:sldMk cId="515733237" sldId="418"/>
            <ac:picMk id="14" creationId="{827CD784-25C7-4D42-B967-4B5B9378B573}"/>
          </ac:picMkLst>
        </pc:picChg>
        <pc:picChg chg="add mod">
          <ac:chgData name="Takehara Kazuyo" userId="6c1305eccc517997" providerId="LiveId" clId="{B0AC2FF7-9282-450E-8376-A0DFB59AD30B}" dt="2022-03-03T07:59:15.139" v="18"/>
          <ac:picMkLst>
            <pc:docMk/>
            <pc:sldMk cId="515733237" sldId="418"/>
            <ac:picMk id="15" creationId="{EB0C9DC6-22F6-439A-9AC9-485DEC18F1DA}"/>
          </ac:picMkLst>
        </pc:picChg>
      </pc:sldChg>
      <pc:sldChg chg="modSp mod">
        <pc:chgData name="Takehara Kazuyo" userId="6c1305eccc517997" providerId="LiveId" clId="{B0AC2FF7-9282-450E-8376-A0DFB59AD30B}" dt="2022-03-03T08:00:23.236" v="20" actId="14100"/>
        <pc:sldMkLst>
          <pc:docMk/>
          <pc:sldMk cId="1607336755" sldId="423"/>
        </pc:sldMkLst>
        <pc:spChg chg="mod">
          <ac:chgData name="Takehara Kazuyo" userId="6c1305eccc517997" providerId="LiveId" clId="{B0AC2FF7-9282-450E-8376-A0DFB59AD30B}" dt="2022-03-03T08:00:23.236" v="20" actId="14100"/>
          <ac:spMkLst>
            <pc:docMk/>
            <pc:sldMk cId="1607336755" sldId="423"/>
            <ac:spMk id="6" creationId="{0C8C21AC-E7CC-4CA3-AABC-6CB946C927C9}"/>
          </ac:spMkLst>
        </pc:spChg>
      </pc:sldChg>
      <pc:sldChg chg="modSp mod">
        <pc:chgData name="Takehara Kazuyo" userId="6c1305eccc517997" providerId="LiveId" clId="{B0AC2FF7-9282-450E-8376-A0DFB59AD30B}" dt="2022-03-03T08:02:48.792" v="30" actId="14100"/>
        <pc:sldMkLst>
          <pc:docMk/>
          <pc:sldMk cId="1324087721" sldId="424"/>
        </pc:sldMkLst>
        <pc:spChg chg="mod">
          <ac:chgData name="Takehara Kazuyo" userId="6c1305eccc517997" providerId="LiveId" clId="{B0AC2FF7-9282-450E-8376-A0DFB59AD30B}" dt="2022-03-03T08:02:48.792" v="30" actId="14100"/>
          <ac:spMkLst>
            <pc:docMk/>
            <pc:sldMk cId="1324087721" sldId="424"/>
            <ac:spMk id="6" creationId="{0C8C21AC-E7CC-4CA3-AABC-6CB946C927C9}"/>
          </ac:spMkLst>
        </pc:spChg>
      </pc:sldChg>
      <pc:sldChg chg="addSp modSp mod modAnim">
        <pc:chgData name="Takehara Kazuyo" userId="6c1305eccc517997" providerId="LiveId" clId="{B0AC2FF7-9282-450E-8376-A0DFB59AD30B}" dt="2022-03-03T08:01:42.820" v="27" actId="1076"/>
        <pc:sldMkLst>
          <pc:docMk/>
          <pc:sldMk cId="2391503558" sldId="433"/>
        </pc:sldMkLst>
        <pc:picChg chg="add mod">
          <ac:chgData name="Takehara Kazuyo" userId="6c1305eccc517997" providerId="LiveId" clId="{B0AC2FF7-9282-450E-8376-A0DFB59AD30B}" dt="2022-03-03T08:01:42.820" v="27" actId="1076"/>
          <ac:picMkLst>
            <pc:docMk/>
            <pc:sldMk cId="2391503558" sldId="433"/>
            <ac:picMk id="9" creationId="{9A096AE0-D906-4D12-898D-C5F4045FD0C9}"/>
          </ac:picMkLst>
        </pc:picChg>
        <pc:picChg chg="add mod">
          <ac:chgData name="Takehara Kazuyo" userId="6c1305eccc517997" providerId="LiveId" clId="{B0AC2FF7-9282-450E-8376-A0DFB59AD30B}" dt="2022-03-03T08:01:42.820" v="27" actId="1076"/>
          <ac:picMkLst>
            <pc:docMk/>
            <pc:sldMk cId="2391503558" sldId="433"/>
            <ac:picMk id="10" creationId="{2659A309-2FAD-4A84-AB10-87EB7A573569}"/>
          </ac:picMkLst>
        </pc:picChg>
        <pc:picChg chg="add mod">
          <ac:chgData name="Takehara Kazuyo" userId="6c1305eccc517997" providerId="LiveId" clId="{B0AC2FF7-9282-450E-8376-A0DFB59AD30B}" dt="2022-03-03T08:01:42.820" v="27" actId="1076"/>
          <ac:picMkLst>
            <pc:docMk/>
            <pc:sldMk cId="2391503558" sldId="433"/>
            <ac:picMk id="11" creationId="{79332655-1027-4AC4-9B52-AD482CC60ECB}"/>
          </ac:picMkLst>
        </pc:picChg>
        <pc:picChg chg="add mod">
          <ac:chgData name="Takehara Kazuyo" userId="6c1305eccc517997" providerId="LiveId" clId="{B0AC2FF7-9282-450E-8376-A0DFB59AD30B}" dt="2022-03-03T08:01:42.820" v="27" actId="1076"/>
          <ac:picMkLst>
            <pc:docMk/>
            <pc:sldMk cId="2391503558" sldId="433"/>
            <ac:picMk id="12" creationId="{9B66FEDF-0F21-4E20-8E68-6652BB4CE4C9}"/>
          </ac:picMkLst>
        </pc:picChg>
      </pc:sldChg>
      <pc:sldChg chg="del">
        <pc:chgData name="Takehara Kazuyo" userId="6c1305eccc517997" providerId="LiveId" clId="{B0AC2FF7-9282-450E-8376-A0DFB59AD30B}" dt="2022-04-01T02:56:00.732" v="34" actId="2696"/>
        <pc:sldMkLst>
          <pc:docMk/>
          <pc:sldMk cId="808444244" sldId="4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36162-A18C-2A4A-9758-387DC7A6A858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3F05-2281-9D46-9A95-9B9670A88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50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D33F05-2281-9D46-9A95-9B9670A888D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351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635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00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884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750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027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50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CF17-F0F0-4735-961C-D9FC71C3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813BB-565A-46A5-BD96-D7FBFAEE5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2385-02B9-475F-AD6D-F314E137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722B0-8940-46A6-BDB9-FD1A17A9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2C3B5-A719-4CEF-A084-B79E4AF2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4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0345-5E67-4DED-8D2E-25B716CB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C5124-8F30-44EA-B105-89028A4F6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CE9DA-C243-413B-9450-5C339570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919D-5631-4336-8472-A9A70964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35D96-E19B-4C89-86A4-F7C65A873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0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A727-F8A9-4BC7-8FFE-F6B38331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57896-B359-4A6F-A822-21AFB9A90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A2967-2CAF-4903-A536-4634E9C58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33808-E012-47D4-9858-4C10B453E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AE131-B4CE-4291-B6A3-7F85AF57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40BF-DFEB-4E8D-8402-AD57D4A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39F56-9C78-493E-8F48-EC1ED7BFC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DED77-5251-457D-9C55-62CF7D824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E106D-0D4A-48C6-971F-B3395DF4E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4D16B-5493-423A-8613-E8E3DA3D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9BE38-5EBB-4F2F-B0AC-05F45674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4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7BCE-5003-4BC1-9188-AA66DB3C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C1DBE-6742-4411-8970-07439C6DD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3214-12A3-4B16-8589-19282E8D7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F5FEA3-B879-4C6D-A433-3C8A05A991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4E1AD-4426-4278-8717-BCCE0AD65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F5E9D-43E4-47EC-BB85-99AD5BF3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10E3F-3901-4731-8FB0-474C4A75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09D28-B456-4BD2-9DBA-FB0B585C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8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43F30-4CB3-4035-8859-E3AD2E4C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FC8D2-7A17-4A75-84D2-3BE81928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05E45-32CD-4D23-A946-CB38EAE10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0E8A9-2E09-4166-B3DF-4D783EC8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7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6916B9-08F3-498F-9B61-2236446D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6185A1-6175-462F-8DF8-81A37616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96224-B882-46D4-A5CB-5A6CDAA7C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9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2EA9-6387-41BF-8A5C-AE2774895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E7572-24FA-42EF-87FF-0ECA0294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225B-069D-4D78-9D86-13F5CD2D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ADC1A-72E4-461B-8497-78192B69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26A61-BE88-4B27-9AFA-BB42E3179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CA7F4-F826-4483-8C80-71B9F4D2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05CA-DF4F-47FD-AF83-8C082F12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4427C-C6D7-407F-8DDF-D6E0A678E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57076-6485-47E7-A422-B0D0D5C4D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2E8B0-A27B-48E0-8EF4-9681A2EA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42241-DD6D-421B-9D98-9866E34E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CDE77-1172-4A50-B29A-169D28D6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4D68F-81BC-4DFD-9D1D-023A1780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8FC22-79AC-409C-942A-06789EC33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AD57-35D6-49DE-A907-E6A38E30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58038-A8FF-4338-88B3-B28A8AA9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3EBFA-E867-4094-B47B-CBC4F6A2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0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9FB86-E397-49AE-8EC8-C4E6BB82D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63F21-4850-467C-B27E-919239A2E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63EB4-79FE-4A2B-ADE7-A0C8EED4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A44EA-D5AA-402F-A763-84C55DD1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7902-44CD-4F18-9072-92A56DF2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7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55E4F5-7519-40D0-B2F2-15319ADE1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D7D62-A65B-4EC6-8FB0-035F8558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09DC9-7875-46E7-B31B-4D76DD780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DEBF-3DF6-45DB-99F0-55F26F05E5F6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8724-C457-42B6-A7DD-B80382526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E37DD-418C-4504-AEF8-E2208B42B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1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6.mp3"/><Relationship Id="rId7" Type="http://schemas.openxmlformats.org/officeDocument/2006/relationships/image" Target="../media/image1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6.mp3"/><Relationship Id="rId7" Type="http://schemas.openxmlformats.org/officeDocument/2006/relationships/image" Target="../media/image1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18.png"/><Relationship Id="rId5" Type="http://schemas.microsoft.com/office/2007/relationships/media" Target="../media/media9.mp3"/><Relationship Id="rId10" Type="http://schemas.openxmlformats.org/officeDocument/2006/relationships/image" Target="../media/image17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5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1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17.png"/><Relationship Id="rId5" Type="http://schemas.microsoft.com/office/2007/relationships/media" Target="../media/media9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5.png"/><Relationship Id="rId5" Type="http://schemas.microsoft.com/office/2007/relationships/media" Target="../media/media9.mp3"/><Relationship Id="rId10" Type="http://schemas.openxmlformats.org/officeDocument/2006/relationships/image" Target="../media/image19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19.png"/><Relationship Id="rId5" Type="http://schemas.microsoft.com/office/2007/relationships/media" Target="../media/media9.mp3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5.png"/><Relationship Id="rId5" Type="http://schemas.microsoft.com/office/2007/relationships/media" Target="../media/media9.mp3"/><Relationship Id="rId10" Type="http://schemas.openxmlformats.org/officeDocument/2006/relationships/image" Target="../media/image20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20.png"/><Relationship Id="rId5" Type="http://schemas.microsoft.com/office/2007/relationships/media" Target="../media/media9.mp3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8.mp3"/><Relationship Id="rId7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p3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mp3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2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25.png"/><Relationship Id="rId5" Type="http://schemas.microsoft.com/office/2007/relationships/media" Target="../media/media13.mp3"/><Relationship Id="rId10" Type="http://schemas.openxmlformats.org/officeDocument/2006/relationships/image" Target="../media/image24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14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2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25.png"/><Relationship Id="rId5" Type="http://schemas.microsoft.com/office/2007/relationships/media" Target="../media/media13.mp3"/><Relationship Id="rId10" Type="http://schemas.openxmlformats.org/officeDocument/2006/relationships/image" Target="../media/image24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2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25.png"/><Relationship Id="rId5" Type="http://schemas.microsoft.com/office/2007/relationships/media" Target="../media/media13.mp3"/><Relationship Id="rId10" Type="http://schemas.openxmlformats.org/officeDocument/2006/relationships/image" Target="../media/image24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16.mp3"/><Relationship Id="rId7" Type="http://schemas.openxmlformats.org/officeDocument/2006/relationships/image" Target="../media/image2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6.mp3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5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3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31.png"/><Relationship Id="rId5" Type="http://schemas.microsoft.com/office/2007/relationships/media" Target="../media/media19.mp3"/><Relationship Id="rId10" Type="http://schemas.openxmlformats.org/officeDocument/2006/relationships/image" Target="../media/image30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32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31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30.png"/><Relationship Id="rId5" Type="http://schemas.microsoft.com/office/2007/relationships/media" Target="../media/media19.mp3"/><Relationship Id="rId10" Type="http://schemas.openxmlformats.org/officeDocument/2006/relationships/notesSlide" Target="../notesSlides/notesSlide6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5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30.png"/><Relationship Id="rId5" Type="http://schemas.microsoft.com/office/2007/relationships/media" Target="../media/media19.mp3"/><Relationship Id="rId10" Type="http://schemas.openxmlformats.org/officeDocument/2006/relationships/image" Target="../media/image33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5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3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33.png"/><Relationship Id="rId5" Type="http://schemas.microsoft.com/office/2007/relationships/media" Target="../media/media19.mp3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7" Type="http://schemas.openxmlformats.org/officeDocument/2006/relationships/image" Target="../media/image5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media" Target="../media/media20.mp3"/><Relationship Id="rId7" Type="http://schemas.openxmlformats.org/officeDocument/2006/relationships/image" Target="../media/image5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0.mp3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5" Type="http://schemas.microsoft.com/office/2007/relationships/media" Target="../media/media23.mp3"/><Relationship Id="rId10" Type="http://schemas.openxmlformats.org/officeDocument/2006/relationships/image" Target="../media/image5.png"/><Relationship Id="rId4" Type="http://schemas.openxmlformats.org/officeDocument/2006/relationships/audio" Target="../media/media22.mp3"/><Relationship Id="rId9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image" Target="../media/image5.png"/><Relationship Id="rId5" Type="http://schemas.microsoft.com/office/2007/relationships/media" Target="../media/media23.mp3"/><Relationship Id="rId10" Type="http://schemas.openxmlformats.org/officeDocument/2006/relationships/image" Target="../media/image14.png"/><Relationship Id="rId4" Type="http://schemas.openxmlformats.org/officeDocument/2006/relationships/audio" Target="../media/media22.mp3"/><Relationship Id="rId9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media" Target="../media/media25.mp3"/><Relationship Id="rId7" Type="http://schemas.openxmlformats.org/officeDocument/2006/relationships/image" Target="../media/image5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5.mp3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media" Target="../media/media27.mp3"/><Relationship Id="rId7" Type="http://schemas.openxmlformats.org/officeDocument/2006/relationships/image" Target="../media/image5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7.mp3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5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media" Target="../media/media30.mp3"/><Relationship Id="rId7" Type="http://schemas.openxmlformats.org/officeDocument/2006/relationships/image" Target="../media/image5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0.mp3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入門 | いろどり 生活の日本語">
            <a:extLst>
              <a:ext uri="{FF2B5EF4-FFF2-40B4-BE49-F238E27FC236}">
                <a16:creationId xmlns:a16="http://schemas.microsoft.com/office/drawing/2014/main" id="{D8CB87CC-A5DB-604E-A31C-2E813C4DE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748" cy="22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130" y="0"/>
            <a:ext cx="9429673" cy="42323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374" y="4353138"/>
            <a:ext cx="10803722" cy="210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129" y="69669"/>
            <a:ext cx="7326917" cy="6633944"/>
          </a:xfrm>
          <a:prstGeom prst="rect">
            <a:avLst/>
          </a:prstGeom>
        </p:spPr>
      </p:pic>
      <p:pic>
        <p:nvPicPr>
          <p:cNvPr id="4" name="X_[02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5057" y="1895656"/>
            <a:ext cx="487363" cy="487363"/>
          </a:xfrm>
          <a:prstGeom prst="rect">
            <a:avLst/>
          </a:prstGeom>
        </p:spPr>
      </p:pic>
      <p:pic>
        <p:nvPicPr>
          <p:cNvPr id="5" name="X_[02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31929" y="1929968"/>
            <a:ext cx="487363" cy="487363"/>
          </a:xfrm>
          <a:prstGeom prst="rect">
            <a:avLst/>
          </a:prstGeom>
        </p:spPr>
      </p:pic>
      <p:pic>
        <p:nvPicPr>
          <p:cNvPr id="6" name="X_[02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68046" y="19718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5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1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71A27A9E-E703-684E-ABA2-962DA2316EFE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44" y="337841"/>
            <a:ext cx="6797039" cy="61541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9394" y="2464526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a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25091" y="2464526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c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38108" y="2412735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b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pic>
        <p:nvPicPr>
          <p:cNvPr id="7" name="X_[02-01]_kiku1">
            <a:hlinkClick r:id="" action="ppaction://media"/>
            <a:extLst>
              <a:ext uri="{FF2B5EF4-FFF2-40B4-BE49-F238E27FC236}">
                <a16:creationId xmlns:a16="http://schemas.microsoft.com/office/drawing/2014/main" id="{06F798A2-AEA7-4F09-9998-03EB572117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2041" y="1977163"/>
            <a:ext cx="487363" cy="487363"/>
          </a:xfrm>
          <a:prstGeom prst="rect">
            <a:avLst/>
          </a:prstGeom>
        </p:spPr>
      </p:pic>
      <p:pic>
        <p:nvPicPr>
          <p:cNvPr id="8" name="X_[02-02]_kiku2">
            <a:hlinkClick r:id="" action="ppaction://media"/>
            <a:extLst>
              <a:ext uri="{FF2B5EF4-FFF2-40B4-BE49-F238E27FC236}">
                <a16:creationId xmlns:a16="http://schemas.microsoft.com/office/drawing/2014/main" id="{5F561141-F588-43EF-9F62-A4B78C5593A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33817" y="1997732"/>
            <a:ext cx="487363" cy="487363"/>
          </a:xfrm>
          <a:prstGeom prst="rect">
            <a:avLst/>
          </a:prstGeom>
        </p:spPr>
      </p:pic>
      <p:pic>
        <p:nvPicPr>
          <p:cNvPr id="9" name="X_[02-03]_kiku3">
            <a:hlinkClick r:id="" action="ppaction://media"/>
            <a:extLst>
              <a:ext uri="{FF2B5EF4-FFF2-40B4-BE49-F238E27FC236}">
                <a16:creationId xmlns:a16="http://schemas.microsoft.com/office/drawing/2014/main" id="{796B8BE6-51C4-4D14-8254-C1E4B2ECF8C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84096" y="20533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2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09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6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0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71" y="413568"/>
            <a:ext cx="11802388" cy="342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2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4809" y="228528"/>
            <a:ext cx="7795545" cy="6267184"/>
          </a:xfrm>
          <a:prstGeom prst="rect">
            <a:avLst/>
          </a:prstGeom>
        </p:spPr>
      </p:pic>
      <p:pic>
        <p:nvPicPr>
          <p:cNvPr id="7" name="X_[02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4988" y="228528"/>
            <a:ext cx="487363" cy="487363"/>
          </a:xfrm>
          <a:prstGeom prst="rect">
            <a:avLst/>
          </a:prstGeom>
        </p:spPr>
      </p:pic>
      <p:pic>
        <p:nvPicPr>
          <p:cNvPr id="8" name="X_[02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4988" y="36074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4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6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920" y="669312"/>
            <a:ext cx="8713471" cy="3580471"/>
          </a:xfrm>
          <a:prstGeom prst="rect">
            <a:avLst/>
          </a:prstGeom>
        </p:spPr>
      </p:pic>
      <p:pic>
        <p:nvPicPr>
          <p:cNvPr id="5" name="X_[02-03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6313" y="8070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759" y="178411"/>
            <a:ext cx="9253372" cy="13939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/>
          <a:srcRect t="27482"/>
          <a:stretch/>
        </p:blipFill>
        <p:spPr>
          <a:xfrm>
            <a:off x="683624" y="1506582"/>
            <a:ext cx="7944635" cy="5216435"/>
          </a:xfrm>
          <a:prstGeom prst="rect">
            <a:avLst/>
          </a:prstGeom>
        </p:spPr>
      </p:pic>
      <p:pic>
        <p:nvPicPr>
          <p:cNvPr id="11" name="X_[02-01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62109" y="1572348"/>
            <a:ext cx="487363" cy="487363"/>
          </a:xfrm>
          <a:prstGeom prst="rect">
            <a:avLst/>
          </a:prstGeom>
        </p:spPr>
      </p:pic>
      <p:pic>
        <p:nvPicPr>
          <p:cNvPr id="12" name="X_[02-02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99891" y="1572348"/>
            <a:ext cx="487363" cy="487363"/>
          </a:xfrm>
          <a:prstGeom prst="rect">
            <a:avLst/>
          </a:prstGeom>
        </p:spPr>
      </p:pic>
      <p:pic>
        <p:nvPicPr>
          <p:cNvPr id="13" name="X_[02-03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98761" y="15723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7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6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1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71A27A9E-E703-684E-ABA2-962DA2316EFE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ja-JP" altLang="en-US">
                <a:solidFill>
                  <a:prstClr val="white"/>
                </a:solidFill>
              </a:rPr>
              <a:t>言われたことや、日本語がわからないことをつた伝える。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330" y="233582"/>
            <a:ext cx="8707895" cy="13117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/>
          <a:srcRect t="27482"/>
          <a:stretch/>
        </p:blipFill>
        <p:spPr>
          <a:xfrm>
            <a:off x="565545" y="1462552"/>
            <a:ext cx="5989801" cy="393289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47DABA-70E3-3B42-9041-DCAD4F36B831}"/>
              </a:ext>
            </a:extLst>
          </p:cNvPr>
          <p:cNvSpPr txBox="1"/>
          <p:nvPr/>
        </p:nvSpPr>
        <p:spPr>
          <a:xfrm>
            <a:off x="4380340" y="4583079"/>
            <a:ext cx="78116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kumimoji="1" lang="ja-JP" altLang="en-US" sz="2000" dirty="0">
                <a:solidFill>
                  <a:srgbClr val="FF0000"/>
                </a:solidFill>
              </a:rPr>
              <a:t>言われたことや、日本語がわからないことをつたえる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r>
              <a:rPr kumimoji="1" lang="en-US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 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ប្រាប់ពីអ្វីដែលត្រូវបានគេនិយាយ ឬអ្វីដែលអ្នកមិនយល់ភាសាជប៉ុន</a:t>
            </a:r>
            <a:endParaRPr kumimoji="1" lang="en-US" altLang="ja-JP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BC5009B-FFAD-4F16-A447-F3E0AA2B6E8D}"/>
              </a:ext>
            </a:extLst>
          </p:cNvPr>
          <p:cNvSpPr txBox="1"/>
          <p:nvPr/>
        </p:nvSpPr>
        <p:spPr>
          <a:xfrm>
            <a:off x="4380340" y="5260187"/>
            <a:ext cx="67098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b</a:t>
            </a:r>
            <a:r>
              <a:rPr kumimoji="1" lang="ja-JP" altLang="en-US" sz="2000" dirty="0">
                <a:solidFill>
                  <a:srgbClr val="FF0000"/>
                </a:solidFill>
              </a:rPr>
              <a:t>．もういちど言ってもらえるようにあいてにつたえる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r>
              <a:rPr kumimoji="1" lang="km-KH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ប្រាប់ដៃគូឱ្យនិយាយម្តងទៀត</a:t>
            </a:r>
            <a:endParaRPr kumimoji="1" lang="en-US" altLang="ja-JP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C484065-E0E1-45C0-A1A8-001250F64456}"/>
              </a:ext>
            </a:extLst>
          </p:cNvPr>
          <p:cNvSpPr txBox="1"/>
          <p:nvPr/>
        </p:nvSpPr>
        <p:spPr>
          <a:xfrm>
            <a:off x="4380340" y="5986804"/>
            <a:ext cx="73544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C</a:t>
            </a:r>
            <a:r>
              <a:rPr kumimoji="1" lang="ja-JP" altLang="en-US" sz="2000" dirty="0">
                <a:solidFill>
                  <a:srgbClr val="FF0000"/>
                </a:solidFill>
              </a:rPr>
              <a:t>．もう少し、ゆっくり言ってもらえるようにあいてにたのむ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r>
              <a:rPr kumimoji="1" lang="km-KH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សុំឱ្យដៃគូនិយាយយឺតជាងនេះបន្តិច</a:t>
            </a:r>
            <a:endParaRPr kumimoji="1" lang="ja-JP" altLang="en-US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pic>
        <p:nvPicPr>
          <p:cNvPr id="10" name="X_[02-01]_kiku1">
            <a:hlinkClick r:id="" action="ppaction://media"/>
            <a:extLst>
              <a:ext uri="{FF2B5EF4-FFF2-40B4-BE49-F238E27FC236}">
                <a16:creationId xmlns:a16="http://schemas.microsoft.com/office/drawing/2014/main" id="{FAF89E2E-264D-43CF-8936-F4B3151B66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3959" y="1432245"/>
            <a:ext cx="487363" cy="487363"/>
          </a:xfrm>
          <a:prstGeom prst="rect">
            <a:avLst/>
          </a:prstGeom>
        </p:spPr>
      </p:pic>
      <p:pic>
        <p:nvPicPr>
          <p:cNvPr id="11" name="X_[02-02]_kiku2">
            <a:hlinkClick r:id="" action="ppaction://media"/>
            <a:extLst>
              <a:ext uri="{FF2B5EF4-FFF2-40B4-BE49-F238E27FC236}">
                <a16:creationId xmlns:a16="http://schemas.microsoft.com/office/drawing/2014/main" id="{0158741E-23B2-41D4-B844-BA9633BDDA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3914" y="1454252"/>
            <a:ext cx="487363" cy="487363"/>
          </a:xfrm>
          <a:prstGeom prst="rect">
            <a:avLst/>
          </a:prstGeom>
        </p:spPr>
      </p:pic>
      <p:pic>
        <p:nvPicPr>
          <p:cNvPr id="12" name="X_[02-03]_kiku3">
            <a:hlinkClick r:id="" action="ppaction://media"/>
            <a:extLst>
              <a:ext uri="{FF2B5EF4-FFF2-40B4-BE49-F238E27FC236}">
                <a16:creationId xmlns:a16="http://schemas.microsoft.com/office/drawing/2014/main" id="{6D54FD59-8501-4848-9EAF-F7B9753CA4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70078" y="14887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6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09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96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01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build="p"/>
      <p:bldP spid="6" grpId="0" build="p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90" y="261691"/>
            <a:ext cx="6443594" cy="2091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260" y="156789"/>
            <a:ext cx="3719780" cy="6701211"/>
          </a:xfrm>
          <a:prstGeom prst="rect">
            <a:avLst/>
          </a:prstGeom>
        </p:spPr>
      </p:pic>
      <p:pic>
        <p:nvPicPr>
          <p:cNvPr id="4" name="X_[02-04]_kiku_numb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08637" y="12144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8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6567535" cy="45188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6171" y="3349511"/>
            <a:ext cx="7511424" cy="2203901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4586171" y="3403894"/>
            <a:ext cx="6365576" cy="66842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" name="X_[02-05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96678" y="1435442"/>
            <a:ext cx="487363" cy="487363"/>
          </a:xfrm>
          <a:prstGeom prst="rect">
            <a:avLst/>
          </a:prstGeom>
        </p:spPr>
      </p:pic>
      <p:pic>
        <p:nvPicPr>
          <p:cNvPr id="6" name="X_[02-0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96678" y="21759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3469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31" y="13642"/>
            <a:ext cx="6567535" cy="45188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7794" y="4054906"/>
            <a:ext cx="7511424" cy="2203901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4507794" y="4847828"/>
            <a:ext cx="6365576" cy="66842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" name="グループ化 11">
            <a:extLst>
              <a:ext uri="{FF2B5EF4-FFF2-40B4-BE49-F238E27FC236}">
                <a16:creationId xmlns:a16="http://schemas.microsoft.com/office/drawing/2014/main" id="{F1379DFD-3CC2-AF4B-A83F-BC46153AFE6A}"/>
              </a:ext>
            </a:extLst>
          </p:cNvPr>
          <p:cNvGrpSpPr/>
          <p:nvPr/>
        </p:nvGrpSpPr>
        <p:grpSpPr>
          <a:xfrm>
            <a:off x="6621068" y="291976"/>
            <a:ext cx="5476527" cy="2692098"/>
            <a:chOff x="5727092" y="3997967"/>
            <a:chExt cx="5476527" cy="2692098"/>
          </a:xfrm>
        </p:grpSpPr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BD8EB38F-D3FA-4F48-A21B-08E6C15FC116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C2181EBC-C59D-5D42-922D-2CB6E837A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pic>
        <p:nvPicPr>
          <p:cNvPr id="9" name="X_[02-05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94331" y="1502606"/>
            <a:ext cx="487363" cy="487363"/>
          </a:xfrm>
          <a:prstGeom prst="rect">
            <a:avLst/>
          </a:prstGeom>
        </p:spPr>
      </p:pic>
      <p:pic>
        <p:nvPicPr>
          <p:cNvPr id="12" name="X_[02-06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94330" y="22187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0187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124700" cy="49022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171" y="4265987"/>
            <a:ext cx="7511424" cy="2203901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4586171" y="5695951"/>
            <a:ext cx="7511424" cy="77393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328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492" y="616372"/>
            <a:ext cx="10506428" cy="5775381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1095376" y="1633402"/>
            <a:ext cx="10287000" cy="1062174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70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33" y="154513"/>
            <a:ext cx="10979556" cy="21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76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/>
          <a:srcRect t="37868" r="5021"/>
          <a:stretch/>
        </p:blipFill>
        <p:spPr>
          <a:xfrm>
            <a:off x="147518" y="2868055"/>
            <a:ext cx="6558082" cy="39232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5600" y="2989553"/>
            <a:ext cx="5390351" cy="2127535"/>
          </a:xfrm>
          <a:prstGeom prst="rect">
            <a:avLst/>
          </a:prstGeom>
        </p:spPr>
      </p:pic>
      <p:pic>
        <p:nvPicPr>
          <p:cNvPr id="4" name="X_[02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8471" y="2745873"/>
            <a:ext cx="487363" cy="487363"/>
          </a:xfrm>
          <a:prstGeom prst="rect">
            <a:avLst/>
          </a:prstGeom>
        </p:spPr>
      </p:pic>
      <p:pic>
        <p:nvPicPr>
          <p:cNvPr id="5" name="X_[02-08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80419" y="2745873"/>
            <a:ext cx="487363" cy="487363"/>
          </a:xfrm>
          <a:prstGeom prst="rect">
            <a:avLst/>
          </a:prstGeom>
        </p:spPr>
      </p:pic>
      <p:pic>
        <p:nvPicPr>
          <p:cNvPr id="6" name="X_[02-09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6289" y="4680192"/>
            <a:ext cx="487363" cy="487363"/>
          </a:xfrm>
          <a:prstGeom prst="rect">
            <a:avLst/>
          </a:prstGeom>
        </p:spPr>
      </p:pic>
      <p:pic>
        <p:nvPicPr>
          <p:cNvPr id="7" name="X_[02-10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49328" y="4680192"/>
            <a:ext cx="487363" cy="487363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FA714F44-D8EA-4826-B26E-40333330062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62303"/>
          <a:stretch/>
        </p:blipFill>
        <p:spPr>
          <a:xfrm>
            <a:off x="-1" y="18958"/>
            <a:ext cx="7910115" cy="272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4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8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4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7330" y="233582"/>
            <a:ext cx="11777340" cy="6362700"/>
            <a:chOff x="207330" y="233582"/>
            <a:chExt cx="11777340" cy="6362700"/>
          </a:xfrm>
        </p:grpSpPr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5E4F7901-0830-E54C-8540-AF3377ABC462}"/>
                </a:ext>
              </a:extLst>
            </p:cNvPr>
            <p:cNvSpPr/>
            <p:nvPr/>
          </p:nvSpPr>
          <p:spPr>
            <a:xfrm>
              <a:off x="207330" y="233582"/>
              <a:ext cx="11777340" cy="63627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8418" y="362183"/>
              <a:ext cx="6816890" cy="6234099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3187" y="2837556"/>
            <a:ext cx="5025742" cy="19836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399" y="3479232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b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9502" y="3056866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a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1828" y="3479232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c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256" y="5599770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d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47656" y="5599770"/>
            <a:ext cx="348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e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pic>
        <p:nvPicPr>
          <p:cNvPr id="11" name="X_[02-07]_kiku1">
            <a:hlinkClick r:id="" action="ppaction://media"/>
            <a:extLst>
              <a:ext uri="{FF2B5EF4-FFF2-40B4-BE49-F238E27FC236}">
                <a16:creationId xmlns:a16="http://schemas.microsoft.com/office/drawing/2014/main" id="{150BF058-6992-4E99-832F-CF4557CC9E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49834" y="2643181"/>
            <a:ext cx="452552" cy="487363"/>
          </a:xfrm>
          <a:prstGeom prst="rect">
            <a:avLst/>
          </a:prstGeom>
        </p:spPr>
      </p:pic>
      <p:pic>
        <p:nvPicPr>
          <p:cNvPr id="12" name="X_[02-08]_kiku2">
            <a:hlinkClick r:id="" action="ppaction://media"/>
            <a:extLst>
              <a:ext uri="{FF2B5EF4-FFF2-40B4-BE49-F238E27FC236}">
                <a16:creationId xmlns:a16="http://schemas.microsoft.com/office/drawing/2014/main" id="{1159594E-C783-4036-BE26-8E36C8F09B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45515" y="2683887"/>
            <a:ext cx="452552" cy="487363"/>
          </a:xfrm>
          <a:prstGeom prst="rect">
            <a:avLst/>
          </a:prstGeom>
        </p:spPr>
      </p:pic>
      <p:pic>
        <p:nvPicPr>
          <p:cNvPr id="13" name="X_[02-09]_kiku3">
            <a:hlinkClick r:id="" action="ppaction://media"/>
            <a:extLst>
              <a:ext uri="{FF2B5EF4-FFF2-40B4-BE49-F238E27FC236}">
                <a16:creationId xmlns:a16="http://schemas.microsoft.com/office/drawing/2014/main" id="{1E0E3647-B354-4308-A5BF-28754851CF7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87652" y="4577500"/>
            <a:ext cx="452552" cy="487363"/>
          </a:xfrm>
          <a:prstGeom prst="rect">
            <a:avLst/>
          </a:prstGeom>
        </p:spPr>
      </p:pic>
      <p:pic>
        <p:nvPicPr>
          <p:cNvPr id="14" name="X_[02-10]_kiku4">
            <a:hlinkClick r:id="" action="ppaction://media"/>
            <a:extLst>
              <a:ext uri="{FF2B5EF4-FFF2-40B4-BE49-F238E27FC236}">
                <a16:creationId xmlns:a16="http://schemas.microsoft.com/office/drawing/2014/main" id="{77659FD7-D62E-49FD-82F4-8E369A943BC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67845" y="4577499"/>
            <a:ext cx="45255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5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7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048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80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47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747" y="742950"/>
            <a:ext cx="9814002" cy="3375931"/>
          </a:xfrm>
          <a:prstGeom prst="rect">
            <a:avLst/>
          </a:prstGeom>
        </p:spPr>
      </p:pic>
      <p:pic>
        <p:nvPicPr>
          <p:cNvPr id="3" name="X_[02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20569" y="2318766"/>
            <a:ext cx="487363" cy="487363"/>
          </a:xfrm>
          <a:prstGeom prst="rect">
            <a:avLst/>
          </a:prstGeom>
        </p:spPr>
      </p:pic>
      <p:pic>
        <p:nvPicPr>
          <p:cNvPr id="4" name="X_[02-08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30477" y="2318766"/>
            <a:ext cx="487363" cy="487363"/>
          </a:xfrm>
          <a:prstGeom prst="rect">
            <a:avLst/>
          </a:prstGeom>
        </p:spPr>
      </p:pic>
      <p:pic>
        <p:nvPicPr>
          <p:cNvPr id="6" name="X_[02-09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41750" y="1943552"/>
            <a:ext cx="487363" cy="487363"/>
          </a:xfrm>
          <a:prstGeom prst="rect">
            <a:avLst/>
          </a:prstGeom>
        </p:spPr>
      </p:pic>
      <p:pic>
        <p:nvPicPr>
          <p:cNvPr id="7" name="X_[02-10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47208" y="23472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8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4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5E4F7901-0830-E54C-8540-AF3377ABC462}"/>
              </a:ext>
            </a:extLst>
          </p:cNvPr>
          <p:cNvSpPr/>
          <p:nvPr/>
        </p:nvSpPr>
        <p:spPr>
          <a:xfrm>
            <a:off x="228389" y="247650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9356" y="1194435"/>
            <a:ext cx="9818747" cy="3377563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439737" y="4030158"/>
            <a:ext cx="269965" cy="2786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4185805" y="3947972"/>
            <a:ext cx="452845" cy="41801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Oval 5"/>
          <p:cNvSpPr/>
          <p:nvPr/>
        </p:nvSpPr>
        <p:spPr>
          <a:xfrm>
            <a:off x="6117059" y="4017639"/>
            <a:ext cx="269965" cy="2786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005766" y="4014648"/>
            <a:ext cx="269965" cy="2786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894473" y="4014648"/>
            <a:ext cx="269965" cy="2786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X_[02-07]_kiku1">
            <a:hlinkClick r:id="" action="ppaction://media"/>
            <a:extLst>
              <a:ext uri="{FF2B5EF4-FFF2-40B4-BE49-F238E27FC236}">
                <a16:creationId xmlns:a16="http://schemas.microsoft.com/office/drawing/2014/main" id="{38B6469A-07D5-403B-8D90-67C28AEFB2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73167" y="2797182"/>
            <a:ext cx="487363" cy="487363"/>
          </a:xfrm>
          <a:prstGeom prst="rect">
            <a:avLst/>
          </a:prstGeom>
        </p:spPr>
      </p:pic>
      <p:pic>
        <p:nvPicPr>
          <p:cNvPr id="10" name="X_[02-08]_kiku2">
            <a:hlinkClick r:id="" action="ppaction://media"/>
            <a:extLst>
              <a:ext uri="{FF2B5EF4-FFF2-40B4-BE49-F238E27FC236}">
                <a16:creationId xmlns:a16="http://schemas.microsoft.com/office/drawing/2014/main" id="{93C010F2-0212-41F7-A807-C9014D8883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86953" y="2784760"/>
            <a:ext cx="487363" cy="487363"/>
          </a:xfrm>
          <a:prstGeom prst="rect">
            <a:avLst/>
          </a:prstGeom>
        </p:spPr>
      </p:pic>
      <p:pic>
        <p:nvPicPr>
          <p:cNvPr id="11" name="X_[02-09]_kiku3">
            <a:hlinkClick r:id="" action="ppaction://media"/>
            <a:extLst>
              <a:ext uri="{FF2B5EF4-FFF2-40B4-BE49-F238E27FC236}">
                <a16:creationId xmlns:a16="http://schemas.microsoft.com/office/drawing/2014/main" id="{7DB6EEAF-ACD7-4FDD-B708-26428089AEF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32049" y="2395853"/>
            <a:ext cx="487363" cy="487363"/>
          </a:xfrm>
          <a:prstGeom prst="rect">
            <a:avLst/>
          </a:prstGeom>
        </p:spPr>
      </p:pic>
      <p:pic>
        <p:nvPicPr>
          <p:cNvPr id="12" name="X_[02-10]_kiku4">
            <a:hlinkClick r:id="" action="ppaction://media"/>
            <a:extLst>
              <a:ext uri="{FF2B5EF4-FFF2-40B4-BE49-F238E27FC236}">
                <a16:creationId xmlns:a16="http://schemas.microsoft.com/office/drawing/2014/main" id="{AFDA6639-780A-4CFA-8F4A-1843B5A9A3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22644" y="27971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8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7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04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8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4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/>
          <a:srcRect t="35405"/>
          <a:stretch/>
        </p:blipFill>
        <p:spPr>
          <a:xfrm>
            <a:off x="1610432" y="3283763"/>
            <a:ext cx="8971136" cy="3248023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CE337581-EE78-4694-8A88-A6E365B2062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64405"/>
          <a:stretch/>
        </p:blipFill>
        <p:spPr>
          <a:xfrm>
            <a:off x="728144" y="407215"/>
            <a:ext cx="11167316" cy="2227941"/>
          </a:xfrm>
          <a:prstGeom prst="rect">
            <a:avLst/>
          </a:prstGeom>
        </p:spPr>
      </p:pic>
      <p:pic>
        <p:nvPicPr>
          <p:cNvPr id="3" name="X_[02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7412" y="1408112"/>
            <a:ext cx="487363" cy="487363"/>
          </a:xfrm>
          <a:prstGeom prst="rect">
            <a:avLst/>
          </a:prstGeom>
        </p:spPr>
      </p:pic>
      <p:pic>
        <p:nvPicPr>
          <p:cNvPr id="4" name="X_[02-08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68120" y="1521185"/>
            <a:ext cx="487363" cy="487363"/>
          </a:xfrm>
          <a:prstGeom prst="rect">
            <a:avLst/>
          </a:prstGeom>
        </p:spPr>
      </p:pic>
      <p:pic>
        <p:nvPicPr>
          <p:cNvPr id="5" name="X_[02-09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53433" y="1164430"/>
            <a:ext cx="487363" cy="487363"/>
          </a:xfrm>
          <a:prstGeom prst="rect">
            <a:avLst/>
          </a:prstGeom>
        </p:spPr>
      </p:pic>
      <p:pic>
        <p:nvPicPr>
          <p:cNvPr id="6" name="X_[02-10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0174" y="14081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5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8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3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5E4F7901-0830-E54C-8540-AF3377ABC462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566100F5-B20A-4D6A-BF79-9B44A206E7C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64405"/>
          <a:stretch/>
        </p:blipFill>
        <p:spPr>
          <a:xfrm>
            <a:off x="740942" y="635815"/>
            <a:ext cx="11167316" cy="2227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2434" y="2171938"/>
            <a:ext cx="401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h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8850" y="2159987"/>
            <a:ext cx="401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j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3325" y="2145610"/>
            <a:ext cx="401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g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29741" y="2145610"/>
            <a:ext cx="401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f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36157" y="2171938"/>
            <a:ext cx="401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err="1">
                <a:solidFill>
                  <a:srgbClr val="FF0000"/>
                </a:solidFill>
              </a:rPr>
              <a:t>i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BB1B4B7B-BE5A-4671-814A-429916B39B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5405"/>
          <a:stretch/>
        </p:blipFill>
        <p:spPr>
          <a:xfrm>
            <a:off x="1610432" y="3283763"/>
            <a:ext cx="8971136" cy="3248023"/>
          </a:xfrm>
          <a:prstGeom prst="rect">
            <a:avLst/>
          </a:prstGeom>
        </p:spPr>
      </p:pic>
      <p:pic>
        <p:nvPicPr>
          <p:cNvPr id="12" name="X_[02-07]_kiku1">
            <a:hlinkClick r:id="" action="ppaction://media"/>
            <a:extLst>
              <a:ext uri="{FF2B5EF4-FFF2-40B4-BE49-F238E27FC236}">
                <a16:creationId xmlns:a16="http://schemas.microsoft.com/office/drawing/2014/main" id="{3A2D1119-3E49-49E7-A4FB-119D544109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6837" y="1721266"/>
            <a:ext cx="487363" cy="487363"/>
          </a:xfrm>
          <a:prstGeom prst="rect">
            <a:avLst/>
          </a:prstGeom>
        </p:spPr>
      </p:pic>
      <p:pic>
        <p:nvPicPr>
          <p:cNvPr id="13" name="X_[02-08]_kiku2">
            <a:hlinkClick r:id="" action="ppaction://media"/>
            <a:extLst>
              <a:ext uri="{FF2B5EF4-FFF2-40B4-BE49-F238E27FC236}">
                <a16:creationId xmlns:a16="http://schemas.microsoft.com/office/drawing/2014/main" id="{319698A7-37AD-40E7-97BA-863089555F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50312" y="1721266"/>
            <a:ext cx="487363" cy="487363"/>
          </a:xfrm>
          <a:prstGeom prst="rect">
            <a:avLst/>
          </a:prstGeom>
        </p:spPr>
      </p:pic>
      <p:pic>
        <p:nvPicPr>
          <p:cNvPr id="14" name="X_[02-09]_kiku3">
            <a:hlinkClick r:id="" action="ppaction://media"/>
            <a:extLst>
              <a:ext uri="{FF2B5EF4-FFF2-40B4-BE49-F238E27FC236}">
                <a16:creationId xmlns:a16="http://schemas.microsoft.com/office/drawing/2014/main" id="{827CD784-25C7-4D42-B967-4B5B9378B57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31287" y="1391934"/>
            <a:ext cx="487363" cy="487363"/>
          </a:xfrm>
          <a:prstGeom prst="rect">
            <a:avLst/>
          </a:prstGeom>
        </p:spPr>
      </p:pic>
      <p:pic>
        <p:nvPicPr>
          <p:cNvPr id="15" name="X_[02-10]_kiku4">
            <a:hlinkClick r:id="" action="ppaction://media"/>
            <a:extLst>
              <a:ext uri="{FF2B5EF4-FFF2-40B4-BE49-F238E27FC236}">
                <a16:creationId xmlns:a16="http://schemas.microsoft.com/office/drawing/2014/main" id="{EB0C9DC6-22F6-439A-9AC9-485DEC18F1D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15420" y="17497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3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7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048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80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47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76" y="221943"/>
            <a:ext cx="10983996" cy="439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84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9590" y="353054"/>
            <a:ext cx="7622603" cy="6108706"/>
          </a:xfrm>
          <a:prstGeom prst="rect">
            <a:avLst/>
          </a:prstGeom>
        </p:spPr>
      </p:pic>
      <p:pic>
        <p:nvPicPr>
          <p:cNvPr id="4" name="X_[02-0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23959" y="1007382"/>
            <a:ext cx="487363" cy="487363"/>
          </a:xfrm>
          <a:prstGeom prst="rect">
            <a:avLst/>
          </a:prstGeom>
        </p:spPr>
      </p:pic>
      <p:pic>
        <p:nvPicPr>
          <p:cNvPr id="5" name="X_[02-08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23959" y="42905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3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4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0342" y="1374170"/>
            <a:ext cx="9126714" cy="3833556"/>
          </a:xfrm>
          <a:prstGeom prst="rect">
            <a:avLst/>
          </a:prstGeom>
        </p:spPr>
      </p:pic>
      <p:pic>
        <p:nvPicPr>
          <p:cNvPr id="3" name="X_[02-09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11085" y="2191746"/>
            <a:ext cx="487363" cy="487363"/>
          </a:xfrm>
          <a:prstGeom prst="rect">
            <a:avLst/>
          </a:prstGeom>
        </p:spPr>
      </p:pic>
      <p:pic>
        <p:nvPicPr>
          <p:cNvPr id="4" name="X_[02-10]_kiku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11085" y="42905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80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182" y="147894"/>
            <a:ext cx="6038069" cy="422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8251" y="557853"/>
            <a:ext cx="5947956" cy="391616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148251" y="557853"/>
            <a:ext cx="0" cy="405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539" y="4786447"/>
            <a:ext cx="5601185" cy="1928027"/>
          </a:xfrm>
          <a:prstGeom prst="rect">
            <a:avLst/>
          </a:prstGeom>
        </p:spPr>
      </p:pic>
      <p:sp>
        <p:nvSpPr>
          <p:cNvPr id="12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328623" y="4786447"/>
            <a:ext cx="5601185" cy="66842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6" name="X_[02-11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63291" y="553770"/>
            <a:ext cx="487363" cy="487363"/>
          </a:xfrm>
          <a:prstGeom prst="rect">
            <a:avLst/>
          </a:prstGeom>
        </p:spPr>
      </p:pic>
      <p:pic>
        <p:nvPicPr>
          <p:cNvPr id="17" name="X_[02-12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55338" y="589221"/>
            <a:ext cx="487363" cy="487363"/>
          </a:xfrm>
          <a:prstGeom prst="rect">
            <a:avLst/>
          </a:prstGeom>
        </p:spPr>
      </p:pic>
      <p:pic>
        <p:nvPicPr>
          <p:cNvPr id="18" name="X_[02-13]_hanasu2-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45041" y="532071"/>
            <a:ext cx="487363" cy="487363"/>
          </a:xfrm>
          <a:prstGeom prst="rect">
            <a:avLst/>
          </a:prstGeom>
        </p:spPr>
      </p:pic>
      <p:pic>
        <p:nvPicPr>
          <p:cNvPr id="19" name="X_[02-14]_hanasu2-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985511" y="5320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63604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182" y="147894"/>
            <a:ext cx="6038069" cy="422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8251" y="557853"/>
            <a:ext cx="5947956" cy="391616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148251" y="557853"/>
            <a:ext cx="0" cy="405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539" y="4786447"/>
            <a:ext cx="5601185" cy="1928027"/>
          </a:xfrm>
          <a:prstGeom prst="rect">
            <a:avLst/>
          </a:prstGeom>
        </p:spPr>
      </p:pic>
      <p:sp>
        <p:nvSpPr>
          <p:cNvPr id="6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328623" y="5416245"/>
            <a:ext cx="5601185" cy="66842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9" name="グループ化 11">
            <a:extLst>
              <a:ext uri="{FF2B5EF4-FFF2-40B4-BE49-F238E27FC236}">
                <a16:creationId xmlns:a16="http://schemas.microsoft.com/office/drawing/2014/main" id="{F1379DFD-3CC2-AF4B-A83F-BC46153AFE6A}"/>
              </a:ext>
            </a:extLst>
          </p:cNvPr>
          <p:cNvGrpSpPr/>
          <p:nvPr/>
        </p:nvGrpSpPr>
        <p:grpSpPr>
          <a:xfrm>
            <a:off x="6481732" y="4474017"/>
            <a:ext cx="4491068" cy="2176364"/>
            <a:chOff x="5727092" y="3997967"/>
            <a:chExt cx="5476527" cy="269209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8EB38F-D3FA-4F48-A21B-08E6C15FC116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C2181EBC-C59D-5D42-922D-2CB6E837A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pic>
        <p:nvPicPr>
          <p:cNvPr id="13" name="X_[02-11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199636" y="557853"/>
            <a:ext cx="487363" cy="487363"/>
          </a:xfrm>
          <a:prstGeom prst="rect">
            <a:avLst/>
          </a:prstGeom>
        </p:spPr>
      </p:pic>
      <p:pic>
        <p:nvPicPr>
          <p:cNvPr id="16" name="X_[02-12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776453" y="624528"/>
            <a:ext cx="487363" cy="487363"/>
          </a:xfrm>
          <a:prstGeom prst="rect">
            <a:avLst/>
          </a:prstGeom>
        </p:spPr>
      </p:pic>
      <p:pic>
        <p:nvPicPr>
          <p:cNvPr id="19" name="X_[02-13]_hanasu2-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91184" y="466983"/>
            <a:ext cx="487363" cy="487363"/>
          </a:xfrm>
          <a:prstGeom prst="rect">
            <a:avLst/>
          </a:prstGeom>
        </p:spPr>
      </p:pic>
      <p:pic>
        <p:nvPicPr>
          <p:cNvPr id="22" name="X_[02-14]_hanasu2-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72800" y="4669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5635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182" y="147894"/>
            <a:ext cx="6038069" cy="422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8251" y="557853"/>
            <a:ext cx="5947956" cy="391616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148251" y="557853"/>
            <a:ext cx="0" cy="405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539" y="4786447"/>
            <a:ext cx="5601185" cy="1928027"/>
          </a:xfrm>
          <a:prstGeom prst="rect">
            <a:avLst/>
          </a:prstGeom>
        </p:spPr>
      </p:pic>
      <p:sp>
        <p:nvSpPr>
          <p:cNvPr id="6" name="四角形: 角を丸くする 7">
            <a:extLst>
              <a:ext uri="{FF2B5EF4-FFF2-40B4-BE49-F238E27FC236}">
                <a16:creationId xmlns:a16="http://schemas.microsoft.com/office/drawing/2014/main" id="{A8683C8C-655F-41FD-887D-0207E937B7E2}"/>
              </a:ext>
            </a:extLst>
          </p:cNvPr>
          <p:cNvSpPr/>
          <p:nvPr/>
        </p:nvSpPr>
        <p:spPr>
          <a:xfrm>
            <a:off x="328623" y="6008593"/>
            <a:ext cx="5601185" cy="66842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3" name="X_[02-11]_hanasu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51486" y="566718"/>
            <a:ext cx="487363" cy="487363"/>
          </a:xfrm>
          <a:prstGeom prst="rect">
            <a:avLst/>
          </a:prstGeom>
        </p:spPr>
      </p:pic>
      <p:pic>
        <p:nvPicPr>
          <p:cNvPr id="16" name="X_[02-12]_hanasu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43177" y="566718"/>
            <a:ext cx="487363" cy="487363"/>
          </a:xfrm>
          <a:prstGeom prst="rect">
            <a:avLst/>
          </a:prstGeom>
        </p:spPr>
      </p:pic>
      <p:pic>
        <p:nvPicPr>
          <p:cNvPr id="19" name="X_[02-13]_hanasu2-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33236" y="557853"/>
            <a:ext cx="487363" cy="487363"/>
          </a:xfrm>
          <a:prstGeom prst="rect">
            <a:avLst/>
          </a:prstGeom>
        </p:spPr>
      </p:pic>
      <p:pic>
        <p:nvPicPr>
          <p:cNvPr id="22" name="X_[02-14]_hanasu2-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5163" y="5578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5294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74" y="671273"/>
            <a:ext cx="10694052" cy="5134453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838200" y="2497182"/>
            <a:ext cx="10515600" cy="93181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336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34" y="372201"/>
            <a:ext cx="10981372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26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41" y="113212"/>
            <a:ext cx="6825156" cy="46863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7075" y="3870649"/>
            <a:ext cx="6674925" cy="2860682"/>
          </a:xfrm>
          <a:prstGeom prst="rect">
            <a:avLst/>
          </a:prstGeom>
        </p:spPr>
      </p:pic>
      <p:pic>
        <p:nvPicPr>
          <p:cNvPr id="4" name="X_[02-15]_kiku0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70362" y="2130837"/>
            <a:ext cx="487363" cy="487363"/>
          </a:xfrm>
          <a:prstGeom prst="rect">
            <a:avLst/>
          </a:prstGeom>
        </p:spPr>
      </p:pic>
      <p:pic>
        <p:nvPicPr>
          <p:cNvPr id="5" name="X_[02-16]_kiku0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95792" y="39099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387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/>
          <a:srcRect t="9172"/>
          <a:stretch/>
        </p:blipFill>
        <p:spPr>
          <a:xfrm>
            <a:off x="512974" y="1130682"/>
            <a:ext cx="5853759" cy="566635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827157" y="1385478"/>
            <a:ext cx="4808343" cy="4345578"/>
            <a:chOff x="7035313" y="712403"/>
            <a:chExt cx="3025402" cy="273691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11"/>
            <a:srcRect r="4414"/>
            <a:stretch/>
          </p:blipFill>
          <p:spPr>
            <a:xfrm>
              <a:off x="7104985" y="712403"/>
              <a:ext cx="2666032" cy="153175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35313" y="2069976"/>
              <a:ext cx="3025402" cy="1379340"/>
            </a:xfrm>
            <a:prstGeom prst="rect">
              <a:avLst/>
            </a:prstGeom>
          </p:spPr>
        </p:pic>
      </p:grpSp>
      <p:pic>
        <p:nvPicPr>
          <p:cNvPr id="7" name="X_[02-1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8836" y="1009874"/>
            <a:ext cx="487363" cy="487363"/>
          </a:xfrm>
          <a:prstGeom prst="rect">
            <a:avLst/>
          </a:prstGeom>
        </p:spPr>
      </p:pic>
      <p:pic>
        <p:nvPicPr>
          <p:cNvPr id="8" name="X_[02-18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852318" y="1053754"/>
            <a:ext cx="487363" cy="487363"/>
          </a:xfrm>
          <a:prstGeom prst="rect">
            <a:avLst/>
          </a:prstGeom>
        </p:spPr>
      </p:pic>
      <p:pic>
        <p:nvPicPr>
          <p:cNvPr id="9" name="X_[02-19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7141" y="3965828"/>
            <a:ext cx="487363" cy="487363"/>
          </a:xfrm>
          <a:prstGeom prst="rect">
            <a:avLst/>
          </a:prstGeom>
        </p:spPr>
      </p:pic>
      <p:pic>
        <p:nvPicPr>
          <p:cNvPr id="10" name="X_[02-20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852318" y="3917839"/>
            <a:ext cx="487363" cy="487363"/>
          </a:xfrm>
          <a:prstGeom prst="rect">
            <a:avLst/>
          </a:prstGeom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FAF1ED34-B08F-4A0A-A683-2FB875A1E01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1357" b="90828"/>
          <a:stretch/>
        </p:blipFill>
        <p:spPr>
          <a:xfrm>
            <a:off x="0" y="60961"/>
            <a:ext cx="7267575" cy="80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6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0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4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5E4F7901-0830-E54C-8540-AF3377ABC462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028" y="452385"/>
            <a:ext cx="5764945" cy="6143897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6975257" y="1330077"/>
            <a:ext cx="4241383" cy="3912538"/>
            <a:chOff x="7035313" y="702776"/>
            <a:chExt cx="3025402" cy="274654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2"/>
            <a:srcRect r="4414"/>
            <a:stretch/>
          </p:blipFill>
          <p:spPr>
            <a:xfrm>
              <a:off x="7111779" y="702776"/>
              <a:ext cx="2666032" cy="1531753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035313" y="2069976"/>
              <a:ext cx="3025402" cy="137934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975360" y="1959429"/>
            <a:ext cx="20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>
                <a:solidFill>
                  <a:srgbClr val="FF0000"/>
                </a:solidFill>
              </a:rPr>
              <a:t>a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58046" y="1275941"/>
            <a:ext cx="20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b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07870" y="4103927"/>
            <a:ext cx="20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d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88080" y="5011783"/>
            <a:ext cx="20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c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11" name="X_[02-17]_kiku1">
            <a:hlinkClick r:id="" action="ppaction://media"/>
            <a:extLst>
              <a:ext uri="{FF2B5EF4-FFF2-40B4-BE49-F238E27FC236}">
                <a16:creationId xmlns:a16="http://schemas.microsoft.com/office/drawing/2014/main" id="{2AB0E669-AC90-4D42-8948-13585A0968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38592" y="962226"/>
            <a:ext cx="487363" cy="487363"/>
          </a:xfrm>
          <a:prstGeom prst="rect">
            <a:avLst/>
          </a:prstGeom>
        </p:spPr>
      </p:pic>
      <p:pic>
        <p:nvPicPr>
          <p:cNvPr id="12" name="X_[02-18]_kiku2">
            <a:hlinkClick r:id="" action="ppaction://media"/>
            <a:extLst>
              <a:ext uri="{FF2B5EF4-FFF2-40B4-BE49-F238E27FC236}">
                <a16:creationId xmlns:a16="http://schemas.microsoft.com/office/drawing/2014/main" id="{C68B1718-E304-49A2-803E-31C0FADA6D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73233" y="962225"/>
            <a:ext cx="487363" cy="487363"/>
          </a:xfrm>
          <a:prstGeom prst="rect">
            <a:avLst/>
          </a:prstGeom>
        </p:spPr>
      </p:pic>
      <p:pic>
        <p:nvPicPr>
          <p:cNvPr id="13" name="X_[02-19]_kiku3">
            <a:hlinkClick r:id="" action="ppaction://media"/>
            <a:extLst>
              <a:ext uri="{FF2B5EF4-FFF2-40B4-BE49-F238E27FC236}">
                <a16:creationId xmlns:a16="http://schemas.microsoft.com/office/drawing/2014/main" id="{4703E5C7-5BB8-4E02-A7E0-A122E2E6BCF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8805" y="3750844"/>
            <a:ext cx="487363" cy="487363"/>
          </a:xfrm>
          <a:prstGeom prst="rect">
            <a:avLst/>
          </a:prstGeom>
        </p:spPr>
      </p:pic>
      <p:pic>
        <p:nvPicPr>
          <p:cNvPr id="14" name="X_[02-20]_kiku4">
            <a:hlinkClick r:id="" action="ppaction://media"/>
            <a:extLst>
              <a:ext uri="{FF2B5EF4-FFF2-40B4-BE49-F238E27FC236}">
                <a16:creationId xmlns:a16="http://schemas.microsoft.com/office/drawing/2014/main" id="{98DE6C59-E679-471E-9037-17E756520F6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68879" y="37570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9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3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972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50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44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31" grpId="0"/>
      <p:bldP spid="32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819" y="81827"/>
            <a:ext cx="9655377" cy="922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1"/>
          <a:srcRect t="8937"/>
          <a:stretch/>
        </p:blipFill>
        <p:spPr>
          <a:xfrm>
            <a:off x="1298971" y="1003927"/>
            <a:ext cx="5764945" cy="5594796"/>
          </a:xfrm>
          <a:prstGeom prst="rect">
            <a:avLst/>
          </a:prstGeom>
        </p:spPr>
      </p:pic>
      <p:pic>
        <p:nvPicPr>
          <p:cNvPr id="7" name="X_[02-1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49649" y="905689"/>
            <a:ext cx="487363" cy="487363"/>
          </a:xfrm>
          <a:prstGeom prst="rect">
            <a:avLst/>
          </a:prstGeom>
        </p:spPr>
      </p:pic>
      <p:pic>
        <p:nvPicPr>
          <p:cNvPr id="8" name="X_[02-18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62696" y="942128"/>
            <a:ext cx="487363" cy="487363"/>
          </a:xfrm>
          <a:prstGeom prst="rect">
            <a:avLst/>
          </a:prstGeom>
        </p:spPr>
      </p:pic>
      <p:pic>
        <p:nvPicPr>
          <p:cNvPr id="9" name="X_[02-19]_kik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49649" y="3752205"/>
            <a:ext cx="487363" cy="487363"/>
          </a:xfrm>
          <a:prstGeom prst="rect">
            <a:avLst/>
          </a:prstGeom>
        </p:spPr>
      </p:pic>
      <p:pic>
        <p:nvPicPr>
          <p:cNvPr id="10" name="X_[02-20]_kiku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62695" y="3801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5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0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4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5E4F7901-0830-E54C-8540-AF3377ABC462}"/>
              </a:ext>
            </a:extLst>
          </p:cNvPr>
          <p:cNvSpPr/>
          <p:nvPr/>
        </p:nvSpPr>
        <p:spPr>
          <a:xfrm>
            <a:off x="300131" y="205730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609" y="313879"/>
            <a:ext cx="7538614" cy="7199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/>
          <a:srcRect t="8937"/>
          <a:stretch/>
        </p:blipFill>
        <p:spPr>
          <a:xfrm>
            <a:off x="933211" y="1093182"/>
            <a:ext cx="5641761" cy="54752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63634" y="3367295"/>
            <a:ext cx="1471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かさ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0377" y="3367295"/>
            <a:ext cx="1471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スマホ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00038" y="6146336"/>
            <a:ext cx="2398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めんきょしょう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25533" y="6152222"/>
            <a:ext cx="717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か</a:t>
            </a:r>
          </a:p>
        </p:txBody>
      </p:sp>
      <p:pic>
        <p:nvPicPr>
          <p:cNvPr id="9" name="X_[02-17]_kiku1">
            <a:hlinkClick r:id="" action="ppaction://media"/>
            <a:extLst>
              <a:ext uri="{FF2B5EF4-FFF2-40B4-BE49-F238E27FC236}">
                <a16:creationId xmlns:a16="http://schemas.microsoft.com/office/drawing/2014/main" id="{9A096AE0-D906-4D12-898D-C5F4045FD0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80875" y="935380"/>
            <a:ext cx="487363" cy="487363"/>
          </a:xfrm>
          <a:prstGeom prst="rect">
            <a:avLst/>
          </a:prstGeom>
        </p:spPr>
      </p:pic>
      <p:pic>
        <p:nvPicPr>
          <p:cNvPr id="10" name="X_[02-18]_kiku2">
            <a:hlinkClick r:id="" action="ppaction://media"/>
            <a:extLst>
              <a:ext uri="{FF2B5EF4-FFF2-40B4-BE49-F238E27FC236}">
                <a16:creationId xmlns:a16="http://schemas.microsoft.com/office/drawing/2014/main" id="{2659A309-2FAD-4A84-AB10-87EB7A5735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85491" y="1053611"/>
            <a:ext cx="487363" cy="487363"/>
          </a:xfrm>
          <a:prstGeom prst="rect">
            <a:avLst/>
          </a:prstGeom>
        </p:spPr>
      </p:pic>
      <p:pic>
        <p:nvPicPr>
          <p:cNvPr id="11" name="X_[02-19]_kiku3">
            <a:hlinkClick r:id="" action="ppaction://media"/>
            <a:extLst>
              <a:ext uri="{FF2B5EF4-FFF2-40B4-BE49-F238E27FC236}">
                <a16:creationId xmlns:a16="http://schemas.microsoft.com/office/drawing/2014/main" id="{79332655-1027-4AC4-9B52-AD482CC60EC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76271" y="3828960"/>
            <a:ext cx="487363" cy="487363"/>
          </a:xfrm>
          <a:prstGeom prst="rect">
            <a:avLst/>
          </a:prstGeom>
        </p:spPr>
      </p:pic>
      <p:pic>
        <p:nvPicPr>
          <p:cNvPr id="12" name="X_[02-20]_kiku4">
            <a:hlinkClick r:id="" action="ppaction://media"/>
            <a:extLst>
              <a:ext uri="{FF2B5EF4-FFF2-40B4-BE49-F238E27FC236}">
                <a16:creationId xmlns:a16="http://schemas.microsoft.com/office/drawing/2014/main" id="{9B66FEDF-0F21-4E20-8E68-6652BB4CE4C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74972" y="37861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0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97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50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447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17" grpId="0"/>
      <p:bldP spid="18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66" y="238834"/>
            <a:ext cx="11715937" cy="335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2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183" y="121920"/>
            <a:ext cx="6746674" cy="6632025"/>
          </a:xfrm>
          <a:prstGeom prst="rect">
            <a:avLst/>
          </a:prstGeom>
        </p:spPr>
      </p:pic>
      <p:pic>
        <p:nvPicPr>
          <p:cNvPr id="7" name="X_[02-17]_kik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44183" y="648698"/>
            <a:ext cx="487363" cy="487363"/>
          </a:xfrm>
          <a:prstGeom prst="rect">
            <a:avLst/>
          </a:prstGeom>
        </p:spPr>
      </p:pic>
      <p:pic>
        <p:nvPicPr>
          <p:cNvPr id="8" name="X_[02-18]_kik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44182" y="41615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2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9768" y="189618"/>
            <a:ext cx="5918215" cy="6729342"/>
          </a:xfrm>
          <a:prstGeom prst="rect">
            <a:avLst/>
          </a:prstGeom>
        </p:spPr>
      </p:pic>
      <p:pic>
        <p:nvPicPr>
          <p:cNvPr id="3" name="X_[02-19]_kiku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9768" y="754290"/>
            <a:ext cx="487363" cy="487363"/>
          </a:xfrm>
          <a:prstGeom prst="rect">
            <a:avLst/>
          </a:prstGeom>
        </p:spPr>
      </p:pic>
      <p:pic>
        <p:nvPicPr>
          <p:cNvPr id="4" name="X_[02-20]_kiku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9767" y="36725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t="937"/>
          <a:stretch/>
        </p:blipFill>
        <p:spPr>
          <a:xfrm>
            <a:off x="72178" y="43542"/>
            <a:ext cx="6215409" cy="68144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8236" y="1355695"/>
            <a:ext cx="5498589" cy="2833888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096000" y="1355695"/>
            <a:ext cx="5931475" cy="67340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5" name="X_[02-21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64554" y="868330"/>
            <a:ext cx="487363" cy="487363"/>
          </a:xfrm>
          <a:prstGeom prst="rect">
            <a:avLst/>
          </a:prstGeom>
        </p:spPr>
      </p:pic>
      <p:pic>
        <p:nvPicPr>
          <p:cNvPr id="18" name="X_[02-22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13848" y="868329"/>
            <a:ext cx="487363" cy="487363"/>
          </a:xfrm>
          <a:prstGeom prst="rect">
            <a:avLst/>
          </a:prstGeom>
        </p:spPr>
      </p:pic>
      <p:pic>
        <p:nvPicPr>
          <p:cNvPr id="21" name="X_[02-23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6756" y="8683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49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t="1190"/>
          <a:stretch/>
        </p:blipFill>
        <p:spPr>
          <a:xfrm>
            <a:off x="72178" y="60960"/>
            <a:ext cx="6215409" cy="67970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5173" y="1018994"/>
            <a:ext cx="5498589" cy="2833888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051406" y="1762536"/>
            <a:ext cx="5931475" cy="67340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BFF758E-15CE-0349-B694-D564517349F1}"/>
              </a:ext>
            </a:extLst>
          </p:cNvPr>
          <p:cNvGrpSpPr/>
          <p:nvPr/>
        </p:nvGrpSpPr>
        <p:grpSpPr>
          <a:xfrm>
            <a:off x="6487999" y="4014009"/>
            <a:ext cx="5476527" cy="2692098"/>
            <a:chOff x="5727092" y="3997967"/>
            <a:chExt cx="5476527" cy="2692098"/>
          </a:xfrm>
        </p:grpSpPr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18B76CA7-EF34-714E-8BA0-52F285C13C6B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EF2B0FC7-A12F-114A-9347-B2B3AACAD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pic>
        <p:nvPicPr>
          <p:cNvPr id="9" name="X_[02-21]_hanasu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93903" y="608490"/>
            <a:ext cx="487363" cy="487363"/>
          </a:xfrm>
          <a:prstGeom prst="rect">
            <a:avLst/>
          </a:prstGeom>
        </p:spPr>
      </p:pic>
      <p:pic>
        <p:nvPicPr>
          <p:cNvPr id="12" name="X_[02-22]_hanasu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00785" y="627540"/>
            <a:ext cx="487363" cy="487363"/>
          </a:xfrm>
          <a:prstGeom prst="rect">
            <a:avLst/>
          </a:prstGeom>
        </p:spPr>
      </p:pic>
      <p:pic>
        <p:nvPicPr>
          <p:cNvPr id="15" name="X_[02-23]_hanasu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3985" y="6084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2654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8882"/>
          <a:stretch/>
        </p:blipFill>
        <p:spPr>
          <a:xfrm>
            <a:off x="7181849" y="2465853"/>
            <a:ext cx="4385639" cy="42587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190"/>
          <a:stretch/>
        </p:blipFill>
        <p:spPr>
          <a:xfrm>
            <a:off x="72178" y="60960"/>
            <a:ext cx="6215409" cy="67970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b="28095"/>
          <a:stretch/>
        </p:blipFill>
        <p:spPr>
          <a:xfrm>
            <a:off x="6580086" y="133350"/>
            <a:ext cx="5498589" cy="2037715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376069" y="1572231"/>
            <a:ext cx="5702606" cy="67340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2192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569"/>
          <a:stretch/>
        </p:blipFill>
        <p:spPr>
          <a:xfrm>
            <a:off x="72178" y="87086"/>
            <a:ext cx="6215409" cy="6770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173" y="1018994"/>
            <a:ext cx="5498589" cy="2833888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6CE04476-1103-E24B-A3BC-2BA800AD462C}"/>
              </a:ext>
            </a:extLst>
          </p:cNvPr>
          <p:cNvSpPr/>
          <p:nvPr/>
        </p:nvSpPr>
        <p:spPr>
          <a:xfrm>
            <a:off x="6287588" y="3179480"/>
            <a:ext cx="5765076" cy="67340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72499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63" y="561975"/>
            <a:ext cx="10832923" cy="5201128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790575" y="3340282"/>
            <a:ext cx="10706100" cy="93181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877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9D31910-DE00-4DAF-A4AE-24055C7BD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10" y="152296"/>
            <a:ext cx="7916380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40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82C562-9644-49EC-B021-B468CFEDE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1469" y="0"/>
            <a:ext cx="8669062" cy="6858000"/>
          </a:xfrm>
          <a:prstGeom prst="rect">
            <a:avLst/>
          </a:prstGeom>
        </p:spPr>
      </p:pic>
      <p:pic>
        <p:nvPicPr>
          <p:cNvPr id="5" name="X_02-24_katakana1">
            <a:hlinkClick r:id="" action="ppaction://media"/>
            <a:extLst>
              <a:ext uri="{FF2B5EF4-FFF2-40B4-BE49-F238E27FC236}">
                <a16:creationId xmlns:a16="http://schemas.microsoft.com/office/drawing/2014/main" id="{4F136C24-BBF2-48A8-9754-DA204D1671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82700" y="758825"/>
            <a:ext cx="406400" cy="406400"/>
          </a:xfrm>
          <a:prstGeom prst="rect">
            <a:avLst/>
          </a:prstGeom>
        </p:spPr>
      </p:pic>
      <p:pic>
        <p:nvPicPr>
          <p:cNvPr id="6" name="X_02-25_katakana2">
            <a:hlinkClick r:id="" action="ppaction://media"/>
            <a:extLst>
              <a:ext uri="{FF2B5EF4-FFF2-40B4-BE49-F238E27FC236}">
                <a16:creationId xmlns:a16="http://schemas.microsoft.com/office/drawing/2014/main" id="{A146F086-3515-4743-AED5-B6F2341E6F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8050" y="758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2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53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1ED61F0-AE0A-4021-BB7F-AEA926A7EE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176" y="690180"/>
            <a:ext cx="10545647" cy="5477639"/>
          </a:xfrm>
          <a:prstGeom prst="rect">
            <a:avLst/>
          </a:prstGeom>
        </p:spPr>
      </p:pic>
      <p:pic>
        <p:nvPicPr>
          <p:cNvPr id="4" name="X_02-26_katakana3">
            <a:hlinkClick r:id="" action="ppaction://media"/>
            <a:extLst>
              <a:ext uri="{FF2B5EF4-FFF2-40B4-BE49-F238E27FC236}">
                <a16:creationId xmlns:a16="http://schemas.microsoft.com/office/drawing/2014/main" id="{1BE78CEA-3035-4DD8-8068-DED65BFCB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776" y="690180"/>
            <a:ext cx="406400" cy="406400"/>
          </a:xfrm>
          <a:prstGeom prst="rect">
            <a:avLst/>
          </a:prstGeom>
        </p:spPr>
      </p:pic>
      <p:pic>
        <p:nvPicPr>
          <p:cNvPr id="5" name="X_02-27_katakana4">
            <a:hlinkClick r:id="" action="ppaction://media"/>
            <a:extLst>
              <a:ext uri="{FF2B5EF4-FFF2-40B4-BE49-F238E27FC236}">
                <a16:creationId xmlns:a16="http://schemas.microsoft.com/office/drawing/2014/main" id="{45437CD1-2552-489B-B74F-FAA1C23108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799" y="6901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0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E27CACE-EFFE-4E97-A412-323207EDC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88" y="161469"/>
            <a:ext cx="9307224" cy="6535062"/>
          </a:xfrm>
          <a:prstGeom prst="rect">
            <a:avLst/>
          </a:prstGeom>
        </p:spPr>
      </p:pic>
      <p:pic>
        <p:nvPicPr>
          <p:cNvPr id="4" name="X_02-28_katakana5">
            <a:hlinkClick r:id="" action="ppaction://media"/>
            <a:extLst>
              <a:ext uri="{FF2B5EF4-FFF2-40B4-BE49-F238E27FC236}">
                <a16:creationId xmlns:a16="http://schemas.microsoft.com/office/drawing/2014/main" id="{EF7F1A37-861C-4CB7-9698-59495CCF53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11700" y="301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2437905-4128-4E76-920B-24014E429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362" y="899759"/>
            <a:ext cx="8421275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62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ADD4B0-9815-40DC-8C56-AD632C248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0993" y="471074"/>
            <a:ext cx="9050013" cy="5915851"/>
          </a:xfrm>
          <a:prstGeom prst="rect">
            <a:avLst/>
          </a:prstGeom>
        </p:spPr>
      </p:pic>
      <p:pic>
        <p:nvPicPr>
          <p:cNvPr id="4" name="X_02-29_katakana_nobasu">
            <a:hlinkClick r:id="" action="ppaction://media"/>
            <a:extLst>
              <a:ext uri="{FF2B5EF4-FFF2-40B4-BE49-F238E27FC236}">
                <a16:creationId xmlns:a16="http://schemas.microsoft.com/office/drawing/2014/main" id="{783EDA4E-F829-489D-B701-04F23CF66C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97500" y="1244600"/>
            <a:ext cx="406400" cy="406400"/>
          </a:xfrm>
          <a:prstGeom prst="rect">
            <a:avLst/>
          </a:prstGeom>
        </p:spPr>
      </p:pic>
      <p:pic>
        <p:nvPicPr>
          <p:cNvPr id="5" name="X_02-30_katakana_tsumaru">
            <a:hlinkClick r:id="" action="ppaction://media"/>
            <a:extLst>
              <a:ext uri="{FF2B5EF4-FFF2-40B4-BE49-F238E27FC236}">
                <a16:creationId xmlns:a16="http://schemas.microsoft.com/office/drawing/2014/main" id="{85063867-0675-4A0B-B84E-4DAC3A4646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00700" y="3921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7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EA05957-A8D9-46E4-9176-9772E5E97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362" y="966444"/>
            <a:ext cx="8421275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807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</TotalTime>
  <Words>112</Words>
  <Application>Microsoft Office PowerPoint</Application>
  <PresentationFormat>ワイド画面</PresentationFormat>
  <Paragraphs>35</Paragraphs>
  <Slides>49</Slides>
  <Notes>8</Notes>
  <HiddenSlides>0</HiddenSlides>
  <MMClips>95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5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Chandhol Cheysith</dc:creator>
  <cp:lastModifiedBy>Kazuyo Takehara</cp:lastModifiedBy>
  <cp:revision>112</cp:revision>
  <dcterms:created xsi:type="dcterms:W3CDTF">2021-03-15T07:36:47Z</dcterms:created>
  <dcterms:modified xsi:type="dcterms:W3CDTF">2023-04-19T03:22:43Z</dcterms:modified>
</cp:coreProperties>
</file>