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338" r:id="rId3"/>
    <p:sldId id="347" r:id="rId4"/>
    <p:sldId id="261" r:id="rId5"/>
    <p:sldId id="348" r:id="rId6"/>
    <p:sldId id="404" r:id="rId7"/>
    <p:sldId id="263" r:id="rId8"/>
    <p:sldId id="351" r:id="rId9"/>
    <p:sldId id="353" r:id="rId10"/>
    <p:sldId id="354" r:id="rId11"/>
    <p:sldId id="267" r:id="rId12"/>
    <p:sldId id="268" r:id="rId13"/>
    <p:sldId id="355" r:id="rId14"/>
    <p:sldId id="390" r:id="rId15"/>
    <p:sldId id="356" r:id="rId16"/>
    <p:sldId id="398" r:id="rId17"/>
    <p:sldId id="357" r:id="rId18"/>
    <p:sldId id="358" r:id="rId19"/>
    <p:sldId id="359" r:id="rId20"/>
    <p:sldId id="360" r:id="rId21"/>
    <p:sldId id="362" r:id="rId22"/>
    <p:sldId id="361" r:id="rId23"/>
    <p:sldId id="363" r:id="rId24"/>
    <p:sldId id="391" r:id="rId25"/>
    <p:sldId id="364" r:id="rId26"/>
    <p:sldId id="378" r:id="rId27"/>
    <p:sldId id="379" r:id="rId28"/>
    <p:sldId id="366" r:id="rId29"/>
    <p:sldId id="401" r:id="rId30"/>
    <p:sldId id="365" r:id="rId31"/>
    <p:sldId id="392" r:id="rId32"/>
    <p:sldId id="367" r:id="rId33"/>
    <p:sldId id="381" r:id="rId34"/>
    <p:sldId id="368" r:id="rId35"/>
    <p:sldId id="402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96" r:id="rId44"/>
    <p:sldId id="376" r:id="rId45"/>
    <p:sldId id="394" r:id="rId46"/>
    <p:sldId id="387" r:id="rId47"/>
    <p:sldId id="388" r:id="rId48"/>
    <p:sldId id="383" r:id="rId49"/>
    <p:sldId id="384" r:id="rId50"/>
    <p:sldId id="377" r:id="rId51"/>
    <p:sldId id="382" r:id="rId52"/>
    <p:sldId id="385" r:id="rId53"/>
    <p:sldId id="386" r:id="rId54"/>
    <p:sldId id="325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737"/>
  </p:normalViewPr>
  <p:slideViewPr>
    <p:cSldViewPr snapToGrid="0">
      <p:cViewPr varScale="1">
        <p:scale>
          <a:sx n="67" d="100"/>
          <a:sy n="67" d="100"/>
        </p:scale>
        <p:origin x="8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09D19570-372A-4141-B7E3-2C6A557E26B5}"/>
    <pc:docChg chg="modSld">
      <pc:chgData name="Kazuyo Takehara" userId="fa7eaadb-9681-4610-86a8-8be5debccd15" providerId="ADAL" clId="{09D19570-372A-4141-B7E3-2C6A557E26B5}" dt="2023-04-19T03:01:35.126" v="52" actId="1076"/>
      <pc:docMkLst>
        <pc:docMk/>
      </pc:docMkLst>
      <pc:sldChg chg="modSp mod">
        <pc:chgData name="Kazuyo Takehara" userId="fa7eaadb-9681-4610-86a8-8be5debccd15" providerId="ADAL" clId="{09D19570-372A-4141-B7E3-2C6A557E26B5}" dt="2023-04-19T03:00:07.866" v="39" actId="1076"/>
        <pc:sldMkLst>
          <pc:docMk/>
          <pc:sldMk cId="2334383299" sldId="363"/>
        </pc:sldMkLst>
        <pc:picChg chg="mod">
          <ac:chgData name="Kazuyo Takehara" userId="fa7eaadb-9681-4610-86a8-8be5debccd15" providerId="ADAL" clId="{09D19570-372A-4141-B7E3-2C6A557E26B5}" dt="2023-04-19T03:00:00.506" v="37" actId="1076"/>
          <ac:picMkLst>
            <pc:docMk/>
            <pc:sldMk cId="2334383299" sldId="363"/>
            <ac:picMk id="6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02.698" v="38" actId="1076"/>
          <ac:picMkLst>
            <pc:docMk/>
            <pc:sldMk cId="2334383299" sldId="363"/>
            <ac:picMk id="7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07.866" v="39" actId="1076"/>
          <ac:picMkLst>
            <pc:docMk/>
            <pc:sldMk cId="2334383299" sldId="363"/>
            <ac:picMk id="10" creationId="{7AF0BE63-440B-459C-8658-E77473C7FB4D}"/>
          </ac:picMkLst>
        </pc:picChg>
      </pc:sldChg>
      <pc:sldChg chg="modSp mod">
        <pc:chgData name="Kazuyo Takehara" userId="fa7eaadb-9681-4610-86a8-8be5debccd15" providerId="ADAL" clId="{09D19570-372A-4141-B7E3-2C6A557E26B5}" dt="2023-04-19T03:00:43.762" v="47" actId="1076"/>
        <pc:sldMkLst>
          <pc:docMk/>
          <pc:sldMk cId="3226733815" sldId="365"/>
        </pc:sldMkLst>
        <pc:picChg chg="mod">
          <ac:chgData name="Kazuyo Takehara" userId="fa7eaadb-9681-4610-86a8-8be5debccd15" providerId="ADAL" clId="{09D19570-372A-4141-B7E3-2C6A557E26B5}" dt="2023-04-19T03:00:43.762" v="47" actId="1076"/>
          <ac:picMkLst>
            <pc:docMk/>
            <pc:sldMk cId="3226733815" sldId="365"/>
            <ac:picMk id="5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39.262" v="46" actId="1076"/>
          <ac:picMkLst>
            <pc:docMk/>
            <pc:sldMk cId="3226733815" sldId="365"/>
            <ac:picMk id="6" creationId="{00000000-0000-0000-0000-000000000000}"/>
          </ac:picMkLst>
        </pc:picChg>
      </pc:sldChg>
      <pc:sldChg chg="modSp mod">
        <pc:chgData name="Kazuyo Takehara" userId="fa7eaadb-9681-4610-86a8-8be5debccd15" providerId="ADAL" clId="{09D19570-372A-4141-B7E3-2C6A557E26B5}" dt="2023-04-19T03:00:28.885" v="45" actId="1076"/>
        <pc:sldMkLst>
          <pc:docMk/>
          <pc:sldMk cId="2443051477" sldId="366"/>
        </pc:sldMkLst>
        <pc:picChg chg="mod">
          <ac:chgData name="Kazuyo Takehara" userId="fa7eaadb-9681-4610-86a8-8be5debccd15" providerId="ADAL" clId="{09D19570-372A-4141-B7E3-2C6A557E26B5}" dt="2023-04-19T03:00:26.264" v="44" actId="1076"/>
          <ac:picMkLst>
            <pc:docMk/>
            <pc:sldMk cId="2443051477" sldId="366"/>
            <ac:picMk id="7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24.477" v="43" actId="1076"/>
          <ac:picMkLst>
            <pc:docMk/>
            <pc:sldMk cId="2443051477" sldId="366"/>
            <ac:picMk id="8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28.885" v="45" actId="1076"/>
          <ac:picMkLst>
            <pc:docMk/>
            <pc:sldMk cId="2443051477" sldId="366"/>
            <ac:picMk id="11" creationId="{E42C6E54-9593-4C19-BC5A-1628A7C074B6}"/>
          </ac:picMkLst>
        </pc:picChg>
      </pc:sldChg>
      <pc:sldChg chg="modSp mod">
        <pc:chgData name="Kazuyo Takehara" userId="fa7eaadb-9681-4610-86a8-8be5debccd15" providerId="ADAL" clId="{09D19570-372A-4141-B7E3-2C6A557E26B5}" dt="2023-04-19T03:00:57.544" v="51" actId="1076"/>
        <pc:sldMkLst>
          <pc:docMk/>
          <pc:sldMk cId="1255753298" sldId="368"/>
        </pc:sldMkLst>
        <pc:picChg chg="mod">
          <ac:chgData name="Kazuyo Takehara" userId="fa7eaadb-9681-4610-86a8-8be5debccd15" providerId="ADAL" clId="{09D19570-372A-4141-B7E3-2C6A557E26B5}" dt="2023-04-19T03:00:57.544" v="51" actId="1076"/>
          <ac:picMkLst>
            <pc:docMk/>
            <pc:sldMk cId="1255753298" sldId="368"/>
            <ac:picMk id="5" creationId="{00000000-0000-0000-0000-000000000000}"/>
          </ac:picMkLst>
        </pc:picChg>
        <pc:picChg chg="mod">
          <ac:chgData name="Kazuyo Takehara" userId="fa7eaadb-9681-4610-86a8-8be5debccd15" providerId="ADAL" clId="{09D19570-372A-4141-B7E3-2C6A557E26B5}" dt="2023-04-19T03:00:55.392" v="50" actId="1076"/>
          <ac:picMkLst>
            <pc:docMk/>
            <pc:sldMk cId="1255753298" sldId="368"/>
            <ac:picMk id="6" creationId="{00000000-0000-0000-0000-000000000000}"/>
          </ac:picMkLst>
        </pc:picChg>
      </pc:sldChg>
      <pc:sldChg chg="modSp mod">
        <pc:chgData name="Kazuyo Takehara" userId="fa7eaadb-9681-4610-86a8-8be5debccd15" providerId="ADAL" clId="{09D19570-372A-4141-B7E3-2C6A557E26B5}" dt="2023-04-19T03:01:35.126" v="52" actId="1076"/>
        <pc:sldMkLst>
          <pc:docMk/>
          <pc:sldMk cId="2686326001" sldId="382"/>
        </pc:sldMkLst>
        <pc:picChg chg="mod">
          <ac:chgData name="Kazuyo Takehara" userId="fa7eaadb-9681-4610-86a8-8be5debccd15" providerId="ADAL" clId="{09D19570-372A-4141-B7E3-2C6A557E26B5}" dt="2023-04-19T03:01:35.126" v="52" actId="1076"/>
          <ac:picMkLst>
            <pc:docMk/>
            <pc:sldMk cId="2686326001" sldId="382"/>
            <ac:picMk id="5" creationId="{00000000-0000-0000-0000-000000000000}"/>
          </ac:picMkLst>
        </pc:picChg>
      </pc:sldChg>
      <pc:sldChg chg="modSp mod">
        <pc:chgData name="Kazuyo Takehara" userId="fa7eaadb-9681-4610-86a8-8be5debccd15" providerId="ADAL" clId="{09D19570-372A-4141-B7E3-2C6A557E26B5}" dt="2023-04-19T03:00:18.482" v="42" actId="1076"/>
        <pc:sldMkLst>
          <pc:docMk/>
          <pc:sldMk cId="2184541954" sldId="391"/>
        </pc:sldMkLst>
        <pc:picChg chg="mod">
          <ac:chgData name="Kazuyo Takehara" userId="fa7eaadb-9681-4610-86a8-8be5debccd15" providerId="ADAL" clId="{09D19570-372A-4141-B7E3-2C6A557E26B5}" dt="2023-04-19T03:00:15.938" v="41" actId="1076"/>
          <ac:picMkLst>
            <pc:docMk/>
            <pc:sldMk cId="2184541954" sldId="391"/>
            <ac:picMk id="12" creationId="{470C4C47-AAAD-4B6D-A480-66F2B21BF2BE}"/>
          </ac:picMkLst>
        </pc:picChg>
        <pc:picChg chg="mod">
          <ac:chgData name="Kazuyo Takehara" userId="fa7eaadb-9681-4610-86a8-8be5debccd15" providerId="ADAL" clId="{09D19570-372A-4141-B7E3-2C6A557E26B5}" dt="2023-04-19T03:00:12.771" v="40" actId="1076"/>
          <ac:picMkLst>
            <pc:docMk/>
            <pc:sldMk cId="2184541954" sldId="391"/>
            <ac:picMk id="13" creationId="{E99A688E-81C7-459C-89B3-CECB1BF8034C}"/>
          </ac:picMkLst>
        </pc:picChg>
        <pc:picChg chg="mod">
          <ac:chgData name="Kazuyo Takehara" userId="fa7eaadb-9681-4610-86a8-8be5debccd15" providerId="ADAL" clId="{09D19570-372A-4141-B7E3-2C6A557E26B5}" dt="2023-04-19T03:00:18.482" v="42" actId="1076"/>
          <ac:picMkLst>
            <pc:docMk/>
            <pc:sldMk cId="2184541954" sldId="391"/>
            <ac:picMk id="15" creationId="{8E6C6B9E-F2E0-4EDC-BB2A-A05590805349}"/>
          </ac:picMkLst>
        </pc:picChg>
      </pc:sldChg>
      <pc:sldChg chg="modSp mod">
        <pc:chgData name="Kazuyo Takehara" userId="fa7eaadb-9681-4610-86a8-8be5debccd15" providerId="ADAL" clId="{09D19570-372A-4141-B7E3-2C6A557E26B5}" dt="2023-04-19T03:00:49.757" v="49" actId="1076"/>
        <pc:sldMkLst>
          <pc:docMk/>
          <pc:sldMk cId="384081659" sldId="392"/>
        </pc:sldMkLst>
        <pc:picChg chg="mod">
          <ac:chgData name="Kazuyo Takehara" userId="fa7eaadb-9681-4610-86a8-8be5debccd15" providerId="ADAL" clId="{09D19570-372A-4141-B7E3-2C6A557E26B5}" dt="2023-04-19T03:00:49.757" v="49" actId="1076"/>
          <ac:picMkLst>
            <pc:docMk/>
            <pc:sldMk cId="384081659" sldId="392"/>
            <ac:picMk id="8" creationId="{8507D43B-B86B-4B9E-AF85-AD0CE204AA65}"/>
          </ac:picMkLst>
        </pc:picChg>
        <pc:picChg chg="mod">
          <ac:chgData name="Kazuyo Takehara" userId="fa7eaadb-9681-4610-86a8-8be5debccd15" providerId="ADAL" clId="{09D19570-372A-4141-B7E3-2C6A557E26B5}" dt="2023-04-19T03:00:47.679" v="48" actId="1076"/>
          <ac:picMkLst>
            <pc:docMk/>
            <pc:sldMk cId="384081659" sldId="392"/>
            <ac:picMk id="9" creationId="{C53A691F-FD6E-440A-9341-712F2C39795E}"/>
          </ac:picMkLst>
        </pc:picChg>
      </pc:sldChg>
      <pc:sldChg chg="modSp mod">
        <pc:chgData name="Kazuyo Takehara" userId="fa7eaadb-9681-4610-86a8-8be5debccd15" providerId="ADAL" clId="{09D19570-372A-4141-B7E3-2C6A557E26B5}" dt="2023-04-19T02:14:31.699" v="36" actId="14100"/>
        <pc:sldMkLst>
          <pc:docMk/>
          <pc:sldMk cId="2358847422" sldId="396"/>
        </pc:sldMkLst>
        <pc:spChg chg="mod">
          <ac:chgData name="Kazuyo Takehara" userId="fa7eaadb-9681-4610-86a8-8be5debccd15" providerId="ADAL" clId="{09D19570-372A-4141-B7E3-2C6A557E26B5}" dt="2023-04-19T02:14:31.699" v="36" actId="14100"/>
          <ac:spMkLst>
            <pc:docMk/>
            <pc:sldMk cId="2358847422" sldId="396"/>
            <ac:spMk id="20" creationId="{35066961-FDEE-2C4B-9B73-A00548B52AF0}"/>
          </ac:spMkLst>
        </pc:spChg>
      </pc:sldChg>
      <pc:sldChg chg="modSp mod">
        <pc:chgData name="Kazuyo Takehara" userId="fa7eaadb-9681-4610-86a8-8be5debccd15" providerId="ADAL" clId="{09D19570-372A-4141-B7E3-2C6A557E26B5}" dt="2023-04-19T02:12:39.278" v="21" actId="20577"/>
        <pc:sldMkLst>
          <pc:docMk/>
          <pc:sldMk cId="4219104443" sldId="398"/>
        </pc:sldMkLst>
        <pc:spChg chg="mod">
          <ac:chgData name="Kazuyo Takehara" userId="fa7eaadb-9681-4610-86a8-8be5debccd15" providerId="ADAL" clId="{09D19570-372A-4141-B7E3-2C6A557E26B5}" dt="2023-04-19T02:12:39.278" v="21" actId="20577"/>
          <ac:spMkLst>
            <pc:docMk/>
            <pc:sldMk cId="4219104443" sldId="398"/>
            <ac:spMk id="5" creationId="{F4A0ECD1-2250-BB48-BD8F-A5DA43BD3874}"/>
          </ac:spMkLst>
        </pc:spChg>
      </pc:sldChg>
      <pc:sldChg chg="modSp mod">
        <pc:chgData name="Kazuyo Takehara" userId="fa7eaadb-9681-4610-86a8-8be5debccd15" providerId="ADAL" clId="{09D19570-372A-4141-B7E3-2C6A557E26B5}" dt="2023-04-19T02:13:30.340" v="27" actId="20577"/>
        <pc:sldMkLst>
          <pc:docMk/>
          <pc:sldMk cId="220299752" sldId="401"/>
        </pc:sldMkLst>
        <pc:spChg chg="mod">
          <ac:chgData name="Kazuyo Takehara" userId="fa7eaadb-9681-4610-86a8-8be5debccd15" providerId="ADAL" clId="{09D19570-372A-4141-B7E3-2C6A557E26B5}" dt="2023-04-19T02:13:30.340" v="27" actId="20577"/>
          <ac:spMkLst>
            <pc:docMk/>
            <pc:sldMk cId="220299752" sldId="401"/>
            <ac:spMk id="16" creationId="{E44F701C-D90A-F14A-B041-3B39EE2EEA13}"/>
          </ac:spMkLst>
        </pc:spChg>
      </pc:sldChg>
      <pc:sldChg chg="modSp mod">
        <pc:chgData name="Kazuyo Takehara" userId="fa7eaadb-9681-4610-86a8-8be5debccd15" providerId="ADAL" clId="{09D19570-372A-4141-B7E3-2C6A557E26B5}" dt="2023-04-19T02:14:11.240" v="35" actId="20577"/>
        <pc:sldMkLst>
          <pc:docMk/>
          <pc:sldMk cId="222904046" sldId="402"/>
        </pc:sldMkLst>
        <pc:spChg chg="mod">
          <ac:chgData name="Kazuyo Takehara" userId="fa7eaadb-9681-4610-86a8-8be5debccd15" providerId="ADAL" clId="{09D19570-372A-4141-B7E3-2C6A557E26B5}" dt="2023-04-19T02:14:11.240" v="35" actId="20577"/>
          <ac:spMkLst>
            <pc:docMk/>
            <pc:sldMk cId="222904046" sldId="402"/>
            <ac:spMk id="9" creationId="{835042B8-9586-7049-ADEC-DC3AFC16984E}"/>
          </ac:spMkLst>
        </pc:spChg>
      </pc:sldChg>
    </pc:docChg>
  </pc:docChgLst>
  <pc:docChgLst>
    <pc:chgData name="Takehara Kazuyo" userId="6c1305eccc517997" providerId="LiveId" clId="{15B4A88C-61B2-460B-9527-7CDC83AFB98C}"/>
    <pc:docChg chg="undo custSel delSld modSld">
      <pc:chgData name="Takehara Kazuyo" userId="6c1305eccc517997" providerId="LiveId" clId="{15B4A88C-61B2-460B-9527-7CDC83AFB98C}" dt="2022-04-01T02:55:43.944" v="65" actId="2696"/>
      <pc:docMkLst>
        <pc:docMk/>
      </pc:docMkLst>
      <pc:sldChg chg="modSp mod">
        <pc:chgData name="Takehara Kazuyo" userId="6c1305eccc517997" providerId="LiveId" clId="{15B4A88C-61B2-460B-9527-7CDC83AFB98C}" dt="2022-03-03T02:29:35.511" v="7" actId="14100"/>
        <pc:sldMkLst>
          <pc:docMk/>
          <pc:sldMk cId="2055070754" sldId="267"/>
        </pc:sldMkLst>
        <pc:spChg chg="mod">
          <ac:chgData name="Takehara Kazuyo" userId="6c1305eccc517997" providerId="LiveId" clId="{15B4A88C-61B2-460B-9527-7CDC83AFB98C}" dt="2022-03-03T02:29:35.511" v="7" actId="14100"/>
          <ac:spMkLst>
            <pc:docMk/>
            <pc:sldMk cId="2055070754" sldId="267"/>
            <ac:spMk id="6" creationId="{0C8C21AC-E7CC-4CA3-AABC-6CB946C927C9}"/>
          </ac:spMkLst>
        </pc:spChg>
      </pc:sldChg>
      <pc:sldChg chg="modSp mod">
        <pc:chgData name="Takehara Kazuyo" userId="6c1305eccc517997" providerId="LiveId" clId="{15B4A88C-61B2-460B-9527-7CDC83AFB98C}" dt="2022-03-03T02:29:22.785" v="6" actId="1035"/>
        <pc:sldMkLst>
          <pc:docMk/>
          <pc:sldMk cId="1749879502" sldId="353"/>
        </pc:sldMkLst>
        <pc:spChg chg="mod">
          <ac:chgData name="Takehara Kazuyo" userId="6c1305eccc517997" providerId="LiveId" clId="{15B4A88C-61B2-460B-9527-7CDC83AFB98C}" dt="2022-03-03T02:29:22.785" v="6" actId="1035"/>
          <ac:spMkLst>
            <pc:docMk/>
            <pc:sldMk cId="1749879502" sldId="353"/>
            <ac:spMk id="14" creationId="{A8683C8C-655F-41FD-887D-0207E937B7E2}"/>
          </ac:spMkLst>
        </pc:spChg>
      </pc:sldChg>
      <pc:sldChg chg="modSp mod">
        <pc:chgData name="Takehara Kazuyo" userId="6c1305eccc517997" providerId="LiveId" clId="{15B4A88C-61B2-460B-9527-7CDC83AFB98C}" dt="2022-03-03T02:31:37.007" v="8" actId="14100"/>
        <pc:sldMkLst>
          <pc:docMk/>
          <pc:sldMk cId="539349334" sldId="362"/>
        </pc:sldMkLst>
        <pc:spChg chg="mod">
          <ac:chgData name="Takehara Kazuyo" userId="6c1305eccc517997" providerId="LiveId" clId="{15B4A88C-61B2-460B-9527-7CDC83AFB98C}" dt="2022-03-03T02:31:37.007" v="8" actId="14100"/>
          <ac:spMkLst>
            <pc:docMk/>
            <pc:sldMk cId="539349334" sldId="362"/>
            <ac:spMk id="6" creationId="{0C8C21AC-E7CC-4CA3-AABC-6CB946C927C9}"/>
          </ac:spMkLst>
        </pc:spChg>
      </pc:sldChg>
      <pc:sldChg chg="addSp delSp modSp mod delAnim modAnim">
        <pc:chgData name="Takehara Kazuyo" userId="6c1305eccc517997" providerId="LiveId" clId="{15B4A88C-61B2-460B-9527-7CDC83AFB98C}" dt="2022-03-03T02:34:47.461" v="12" actId="1076"/>
        <pc:sldMkLst>
          <pc:docMk/>
          <pc:sldMk cId="2334383299" sldId="363"/>
        </pc:sldMkLst>
        <pc:picChg chg="del">
          <ac:chgData name="Takehara Kazuyo" userId="6c1305eccc517997" providerId="LiveId" clId="{15B4A88C-61B2-460B-9527-7CDC83AFB98C}" dt="2022-03-03T02:32:11.447" v="9" actId="478"/>
          <ac:picMkLst>
            <pc:docMk/>
            <pc:sldMk cId="2334383299" sldId="363"/>
            <ac:picMk id="8" creationId="{00000000-0000-0000-0000-000000000000}"/>
          </ac:picMkLst>
        </pc:picChg>
        <pc:picChg chg="mod">
          <ac:chgData name="Takehara Kazuyo" userId="6c1305eccc517997" providerId="LiveId" clId="{15B4A88C-61B2-460B-9527-7CDC83AFB98C}" dt="2022-03-03T02:32:16.018" v="10" actId="1076"/>
          <ac:picMkLst>
            <pc:docMk/>
            <pc:sldMk cId="2334383299" sldId="363"/>
            <ac:picMk id="9" creationId="{00000000-0000-0000-0000-000000000000}"/>
          </ac:picMkLst>
        </pc:picChg>
        <pc:picChg chg="add mod">
          <ac:chgData name="Takehara Kazuyo" userId="6c1305eccc517997" providerId="LiveId" clId="{15B4A88C-61B2-460B-9527-7CDC83AFB98C}" dt="2022-03-03T02:34:47.461" v="12" actId="1076"/>
          <ac:picMkLst>
            <pc:docMk/>
            <pc:sldMk cId="2334383299" sldId="363"/>
            <ac:picMk id="10" creationId="{7AF0BE63-440B-459C-8658-E77473C7FB4D}"/>
          </ac:picMkLst>
        </pc:picChg>
      </pc:sldChg>
      <pc:sldChg chg="addSp delSp modSp mod delAnim modAnim">
        <pc:chgData name="Takehara Kazuyo" userId="6c1305eccc517997" providerId="LiveId" clId="{15B4A88C-61B2-460B-9527-7CDC83AFB98C}" dt="2022-03-03T02:37:09.016" v="27" actId="1076"/>
        <pc:sldMkLst>
          <pc:docMk/>
          <pc:sldMk cId="2443051477" sldId="366"/>
        </pc:sldMkLst>
        <pc:picChg chg="del">
          <ac:chgData name="Takehara Kazuyo" userId="6c1305eccc517997" providerId="LiveId" clId="{15B4A88C-61B2-460B-9527-7CDC83AFB98C}" dt="2022-03-03T02:36:55.163" v="24" actId="478"/>
          <ac:picMkLst>
            <pc:docMk/>
            <pc:sldMk cId="2443051477" sldId="366"/>
            <ac:picMk id="9" creationId="{00000000-0000-0000-0000-000000000000}"/>
          </ac:picMkLst>
        </pc:picChg>
        <pc:picChg chg="mod">
          <ac:chgData name="Takehara Kazuyo" userId="6c1305eccc517997" providerId="LiveId" clId="{15B4A88C-61B2-460B-9527-7CDC83AFB98C}" dt="2022-03-03T02:37:02.176" v="25" actId="1076"/>
          <ac:picMkLst>
            <pc:docMk/>
            <pc:sldMk cId="2443051477" sldId="366"/>
            <ac:picMk id="10" creationId="{00000000-0000-0000-0000-000000000000}"/>
          </ac:picMkLst>
        </pc:picChg>
        <pc:picChg chg="add mod">
          <ac:chgData name="Takehara Kazuyo" userId="6c1305eccc517997" providerId="LiveId" clId="{15B4A88C-61B2-460B-9527-7CDC83AFB98C}" dt="2022-03-03T02:37:09.016" v="27" actId="1076"/>
          <ac:picMkLst>
            <pc:docMk/>
            <pc:sldMk cId="2443051477" sldId="366"/>
            <ac:picMk id="11" creationId="{E42C6E54-9593-4C19-BC5A-1628A7C074B6}"/>
          </ac:picMkLst>
        </pc:picChg>
      </pc:sldChg>
      <pc:sldChg chg="addSp delSp modSp mod delAnim modAnim">
        <pc:chgData name="Takehara Kazuyo" userId="6c1305eccc517997" providerId="LiveId" clId="{15B4A88C-61B2-460B-9527-7CDC83AFB98C}" dt="2022-03-03T02:59:08.782" v="53" actId="1076"/>
        <pc:sldMkLst>
          <pc:docMk/>
          <pc:sldMk cId="2642051715" sldId="369"/>
        </pc:sldMkLst>
        <pc:picChg chg="mod">
          <ac:chgData name="Takehara Kazuyo" userId="6c1305eccc517997" providerId="LiveId" clId="{15B4A88C-61B2-460B-9527-7CDC83AFB98C}" dt="2022-03-03T02:58:14.346" v="49" actId="1076"/>
          <ac:picMkLst>
            <pc:docMk/>
            <pc:sldMk cId="2642051715" sldId="369"/>
            <ac:picMk id="2" creationId="{35143260-47D6-0F40-8CCD-95344BAF55C3}"/>
          </ac:picMkLst>
        </pc:picChg>
        <pc:picChg chg="del">
          <ac:chgData name="Takehara Kazuyo" userId="6c1305eccc517997" providerId="LiveId" clId="{15B4A88C-61B2-460B-9527-7CDC83AFB98C}" dt="2022-03-03T02:58:48.678" v="51" actId="478"/>
          <ac:picMkLst>
            <pc:docMk/>
            <pc:sldMk cId="2642051715" sldId="369"/>
            <ac:picMk id="6" creationId="{00000000-0000-0000-0000-000000000000}"/>
          </ac:picMkLst>
        </pc:picChg>
        <pc:picChg chg="add mod">
          <ac:chgData name="Takehara Kazuyo" userId="6c1305eccc517997" providerId="LiveId" clId="{15B4A88C-61B2-460B-9527-7CDC83AFB98C}" dt="2022-03-03T02:59:08.782" v="53" actId="1076"/>
          <ac:picMkLst>
            <pc:docMk/>
            <pc:sldMk cId="2642051715" sldId="369"/>
            <ac:picMk id="9" creationId="{63425C55-FE8B-441E-83CA-31B9DA96B50D}"/>
          </ac:picMkLst>
        </pc:picChg>
      </pc:sldChg>
      <pc:sldChg chg="addSp delSp modSp mod delAnim modAnim">
        <pc:chgData name="Takehara Kazuyo" userId="6c1305eccc517997" providerId="LiveId" clId="{15B4A88C-61B2-460B-9527-7CDC83AFB98C}" dt="2022-03-03T02:59:26.247" v="54"/>
        <pc:sldMkLst>
          <pc:docMk/>
          <pc:sldMk cId="3869758175" sldId="370"/>
        </pc:sldMkLst>
        <pc:picChg chg="del">
          <ac:chgData name="Takehara Kazuyo" userId="6c1305eccc517997" providerId="LiveId" clId="{15B4A88C-61B2-460B-9527-7CDC83AFB98C}" dt="2022-03-03T02:58:45.456" v="50" actId="478"/>
          <ac:picMkLst>
            <pc:docMk/>
            <pc:sldMk cId="3869758175" sldId="370"/>
            <ac:picMk id="12" creationId="{00000000-0000-0000-0000-000000000000}"/>
          </ac:picMkLst>
        </pc:picChg>
        <pc:picChg chg="add mod">
          <ac:chgData name="Takehara Kazuyo" userId="6c1305eccc517997" providerId="LiveId" clId="{15B4A88C-61B2-460B-9527-7CDC83AFB98C}" dt="2022-03-03T02:59:26.247" v="54"/>
          <ac:picMkLst>
            <pc:docMk/>
            <pc:sldMk cId="3869758175" sldId="370"/>
            <ac:picMk id="13" creationId="{37F86DDB-D154-4C3A-9F87-A8203013A6B6}"/>
          </ac:picMkLst>
        </pc:picChg>
      </pc:sldChg>
      <pc:sldChg chg="modSp mod">
        <pc:chgData name="Takehara Kazuyo" userId="6c1305eccc517997" providerId="LiveId" clId="{15B4A88C-61B2-460B-9527-7CDC83AFB98C}" dt="2022-03-03T03:01:13.599" v="64" actId="1037"/>
        <pc:sldMkLst>
          <pc:docMk/>
          <pc:sldMk cId="230967649" sldId="371"/>
        </pc:sldMkLst>
        <pc:spChg chg="mod">
          <ac:chgData name="Takehara Kazuyo" userId="6c1305eccc517997" providerId="LiveId" clId="{15B4A88C-61B2-460B-9527-7CDC83AFB98C}" dt="2022-03-03T03:01:13.599" v="64" actId="1037"/>
          <ac:spMkLst>
            <pc:docMk/>
            <pc:sldMk cId="230967649" sldId="371"/>
            <ac:spMk id="4" creationId="{AB26CBFC-F4CE-B144-A369-C356410E0787}"/>
          </ac:spMkLst>
        </pc:spChg>
      </pc:sldChg>
      <pc:sldChg chg="modSp mod">
        <pc:chgData name="Takehara Kazuyo" userId="6c1305eccc517997" providerId="LiveId" clId="{15B4A88C-61B2-460B-9527-7CDC83AFB98C}" dt="2022-03-03T03:01:02.119" v="60" actId="1037"/>
        <pc:sldMkLst>
          <pc:docMk/>
          <pc:sldMk cId="1059149022" sldId="372"/>
        </pc:sldMkLst>
        <pc:spChg chg="mod">
          <ac:chgData name="Takehara Kazuyo" userId="6c1305eccc517997" providerId="LiveId" clId="{15B4A88C-61B2-460B-9527-7CDC83AFB98C}" dt="2022-03-03T03:01:02.119" v="60" actId="1037"/>
          <ac:spMkLst>
            <pc:docMk/>
            <pc:sldMk cId="1059149022" sldId="372"/>
            <ac:spMk id="4" creationId="{AB26CBFC-F4CE-B144-A369-C356410E0787}"/>
          </ac:spMkLst>
        </pc:spChg>
      </pc:sldChg>
      <pc:sldChg chg="modSp mod">
        <pc:chgData name="Takehara Kazuyo" userId="6c1305eccc517997" providerId="LiveId" clId="{15B4A88C-61B2-460B-9527-7CDC83AFB98C}" dt="2022-03-03T03:00:58.144" v="55" actId="14100"/>
        <pc:sldMkLst>
          <pc:docMk/>
          <pc:sldMk cId="2555168932" sldId="373"/>
        </pc:sldMkLst>
        <pc:spChg chg="mod">
          <ac:chgData name="Takehara Kazuyo" userId="6c1305eccc517997" providerId="LiveId" clId="{15B4A88C-61B2-460B-9527-7CDC83AFB98C}" dt="2022-03-03T03:00:58.144" v="55" actId="14100"/>
          <ac:spMkLst>
            <pc:docMk/>
            <pc:sldMk cId="2555168932" sldId="373"/>
            <ac:spMk id="6" creationId="{0C8C21AC-E7CC-4CA3-AABC-6CB946C927C9}"/>
          </ac:spMkLst>
        </pc:spChg>
      </pc:sldChg>
      <pc:sldChg chg="addSp delSp modSp mod delAnim modAnim">
        <pc:chgData name="Takehara Kazuyo" userId="6c1305eccc517997" providerId="LiveId" clId="{15B4A88C-61B2-460B-9527-7CDC83AFB98C}" dt="2022-03-03T02:36:37.570" v="23" actId="1076"/>
        <pc:sldMkLst>
          <pc:docMk/>
          <pc:sldMk cId="1027828247" sldId="379"/>
        </pc:sldMkLst>
        <pc:picChg chg="del">
          <ac:chgData name="Takehara Kazuyo" userId="6c1305eccc517997" providerId="LiveId" clId="{15B4A88C-61B2-460B-9527-7CDC83AFB98C}" dt="2022-03-03T02:35:52.899" v="18" actId="478"/>
          <ac:picMkLst>
            <pc:docMk/>
            <pc:sldMk cId="1027828247" sldId="379"/>
            <ac:picMk id="4" creationId="{00000000-0000-0000-0000-000000000000}"/>
          </ac:picMkLst>
        </pc:picChg>
        <pc:picChg chg="mod">
          <ac:chgData name="Takehara Kazuyo" userId="6c1305eccc517997" providerId="LiveId" clId="{15B4A88C-61B2-460B-9527-7CDC83AFB98C}" dt="2022-03-03T02:36:31.643" v="22" actId="1076"/>
          <ac:picMkLst>
            <pc:docMk/>
            <pc:sldMk cId="1027828247" sldId="379"/>
            <ac:picMk id="6" creationId="{F9B4A3A0-67B9-4AFF-BB51-F3905344B980}"/>
          </ac:picMkLst>
        </pc:picChg>
        <pc:picChg chg="mod">
          <ac:chgData name="Takehara Kazuyo" userId="6c1305eccc517997" providerId="LiveId" clId="{15B4A88C-61B2-460B-9527-7CDC83AFB98C}" dt="2022-03-03T02:36:01.153" v="19" actId="1076"/>
          <ac:picMkLst>
            <pc:docMk/>
            <pc:sldMk cId="1027828247" sldId="379"/>
            <ac:picMk id="7" creationId="{5247938D-2D66-44DC-8C37-30B276104D4B}"/>
          </ac:picMkLst>
        </pc:picChg>
        <pc:picChg chg="add mod">
          <ac:chgData name="Takehara Kazuyo" userId="6c1305eccc517997" providerId="LiveId" clId="{15B4A88C-61B2-460B-9527-7CDC83AFB98C}" dt="2022-03-03T02:36:37.570" v="23" actId="1076"/>
          <ac:picMkLst>
            <pc:docMk/>
            <pc:sldMk cId="1027828247" sldId="379"/>
            <ac:picMk id="9" creationId="{CE06EC41-3874-4BC6-9887-B605752AA904}"/>
          </ac:picMkLst>
        </pc:picChg>
      </pc:sldChg>
      <pc:sldChg chg="addSp modSp mod modAnim">
        <pc:chgData name="Takehara Kazuyo" userId="6c1305eccc517997" providerId="LiveId" clId="{15B4A88C-61B2-460B-9527-7CDC83AFB98C}" dt="2022-03-03T02:42:58.006" v="34" actId="1076"/>
        <pc:sldMkLst>
          <pc:docMk/>
          <pc:sldMk cId="2184541954" sldId="391"/>
        </pc:sldMkLst>
        <pc:spChg chg="mod">
          <ac:chgData name="Takehara Kazuyo" userId="6c1305eccc517997" providerId="LiveId" clId="{15B4A88C-61B2-460B-9527-7CDC83AFB98C}" dt="2022-03-03T02:35:31.350" v="17" actId="1038"/>
          <ac:spMkLst>
            <pc:docMk/>
            <pc:sldMk cId="2184541954" sldId="391"/>
            <ac:spMk id="31" creationId="{1918C094-1E17-F147-B0A9-8DA19121CFE2}"/>
          </ac:spMkLst>
        </pc:spChg>
        <pc:picChg chg="add mod">
          <ac:chgData name="Takehara Kazuyo" userId="6c1305eccc517997" providerId="LiveId" clId="{15B4A88C-61B2-460B-9527-7CDC83AFB98C}" dt="2022-03-03T02:42:58.006" v="34" actId="1076"/>
          <ac:picMkLst>
            <pc:docMk/>
            <pc:sldMk cId="2184541954" sldId="391"/>
            <ac:picMk id="11" creationId="{C12F2673-9450-4F3C-8F94-6B875B65EA9D}"/>
          </ac:picMkLst>
        </pc:picChg>
        <pc:picChg chg="add mod">
          <ac:chgData name="Takehara Kazuyo" userId="6c1305eccc517997" providerId="LiveId" clId="{15B4A88C-61B2-460B-9527-7CDC83AFB98C}" dt="2022-03-03T02:42:50.725" v="31" actId="1076"/>
          <ac:picMkLst>
            <pc:docMk/>
            <pc:sldMk cId="2184541954" sldId="391"/>
            <ac:picMk id="12" creationId="{470C4C47-AAAD-4B6D-A480-66F2B21BF2BE}"/>
          </ac:picMkLst>
        </pc:picChg>
        <pc:picChg chg="add mod">
          <ac:chgData name="Takehara Kazuyo" userId="6c1305eccc517997" providerId="LiveId" clId="{15B4A88C-61B2-460B-9527-7CDC83AFB98C}" dt="2022-03-03T02:42:49.033" v="30" actId="1076"/>
          <ac:picMkLst>
            <pc:docMk/>
            <pc:sldMk cId="2184541954" sldId="391"/>
            <ac:picMk id="13" creationId="{E99A688E-81C7-459C-89B3-CECB1BF8034C}"/>
          </ac:picMkLst>
        </pc:picChg>
        <pc:picChg chg="add mod">
          <ac:chgData name="Takehara Kazuyo" userId="6c1305eccc517997" providerId="LiveId" clId="{15B4A88C-61B2-460B-9527-7CDC83AFB98C}" dt="2022-03-03T02:42:55.276" v="33" actId="1076"/>
          <ac:picMkLst>
            <pc:docMk/>
            <pc:sldMk cId="2184541954" sldId="391"/>
            <ac:picMk id="14" creationId="{2EABC7DF-0C31-4AD7-8B1B-40B017A9D00C}"/>
          </ac:picMkLst>
        </pc:picChg>
        <pc:picChg chg="add mod">
          <ac:chgData name="Takehara Kazuyo" userId="6c1305eccc517997" providerId="LiveId" clId="{15B4A88C-61B2-460B-9527-7CDC83AFB98C}" dt="2022-03-03T02:42:53.332" v="32" actId="1076"/>
          <ac:picMkLst>
            <pc:docMk/>
            <pc:sldMk cId="2184541954" sldId="391"/>
            <ac:picMk id="15" creationId="{8E6C6B9E-F2E0-4EDC-BB2A-A05590805349}"/>
          </ac:picMkLst>
        </pc:picChg>
      </pc:sldChg>
      <pc:sldChg chg="addSp modSp mod modAnim">
        <pc:chgData name="Takehara Kazuyo" userId="6c1305eccc517997" providerId="LiveId" clId="{15B4A88C-61B2-460B-9527-7CDC83AFB98C}" dt="2022-03-03T02:43:54.345" v="36" actId="1076"/>
        <pc:sldMkLst>
          <pc:docMk/>
          <pc:sldMk cId="384081659" sldId="392"/>
        </pc:sldMkLst>
        <pc:picChg chg="add mod">
          <ac:chgData name="Takehara Kazuyo" userId="6c1305eccc517997" providerId="LiveId" clId="{15B4A88C-61B2-460B-9527-7CDC83AFB98C}" dt="2022-03-03T02:43:54.345" v="36" actId="1076"/>
          <ac:picMkLst>
            <pc:docMk/>
            <pc:sldMk cId="384081659" sldId="392"/>
            <ac:picMk id="7" creationId="{E01721BB-4CD8-48DB-84B2-2D41A00C287E}"/>
          </ac:picMkLst>
        </pc:picChg>
        <pc:picChg chg="add mod">
          <ac:chgData name="Takehara Kazuyo" userId="6c1305eccc517997" providerId="LiveId" clId="{15B4A88C-61B2-460B-9527-7CDC83AFB98C}" dt="2022-03-03T02:43:54.345" v="36" actId="1076"/>
          <ac:picMkLst>
            <pc:docMk/>
            <pc:sldMk cId="384081659" sldId="392"/>
            <ac:picMk id="8" creationId="{8507D43B-B86B-4B9E-AF85-AD0CE204AA65}"/>
          </ac:picMkLst>
        </pc:picChg>
        <pc:picChg chg="add mod">
          <ac:chgData name="Takehara Kazuyo" userId="6c1305eccc517997" providerId="LiveId" clId="{15B4A88C-61B2-460B-9527-7CDC83AFB98C}" dt="2022-03-03T02:43:54.345" v="36" actId="1076"/>
          <ac:picMkLst>
            <pc:docMk/>
            <pc:sldMk cId="384081659" sldId="392"/>
            <ac:picMk id="9" creationId="{C53A691F-FD6E-440A-9341-712F2C39795E}"/>
          </ac:picMkLst>
        </pc:picChg>
      </pc:sldChg>
      <pc:sldChg chg="modSp mod">
        <pc:chgData name="Takehara Kazuyo" userId="6c1305eccc517997" providerId="LiveId" clId="{15B4A88C-61B2-460B-9527-7CDC83AFB98C}" dt="2022-03-03T02:57:49.382" v="48" actId="14100"/>
        <pc:sldMkLst>
          <pc:docMk/>
          <pc:sldMk cId="222904046" sldId="402"/>
        </pc:sldMkLst>
        <pc:spChg chg="mod">
          <ac:chgData name="Takehara Kazuyo" userId="6c1305eccc517997" providerId="LiveId" clId="{15B4A88C-61B2-460B-9527-7CDC83AFB98C}" dt="2022-03-03T02:57:49.382" v="48" actId="14100"/>
          <ac:spMkLst>
            <pc:docMk/>
            <pc:sldMk cId="222904046" sldId="402"/>
            <ac:spMk id="9" creationId="{835042B8-9586-7049-ADEC-DC3AFC16984E}"/>
          </ac:spMkLst>
        </pc:spChg>
      </pc:sldChg>
      <pc:sldChg chg="del">
        <pc:chgData name="Takehara Kazuyo" userId="6c1305eccc517997" providerId="LiveId" clId="{15B4A88C-61B2-460B-9527-7CDC83AFB98C}" dt="2022-04-01T02:55:43.944" v="65" actId="2696"/>
        <pc:sldMkLst>
          <pc:docMk/>
          <pc:sldMk cId="2236621932" sldId="403"/>
        </pc:sldMkLst>
      </pc:sldChg>
      <pc:sldChg chg="addSp delSp modSp mod addAnim delAnim">
        <pc:chgData name="Takehara Kazuyo" userId="6c1305eccc517997" providerId="LiveId" clId="{15B4A88C-61B2-460B-9527-7CDC83AFB98C}" dt="2022-03-03T02:53:54.798" v="47" actId="478"/>
        <pc:sldMkLst>
          <pc:docMk/>
          <pc:sldMk cId="480593017" sldId="404"/>
        </pc:sldMkLst>
        <pc:picChg chg="add mod modCrop">
          <ac:chgData name="Takehara Kazuyo" userId="6c1305eccc517997" providerId="LiveId" clId="{15B4A88C-61B2-460B-9527-7CDC83AFB98C}" dt="2022-03-03T02:53:25.544" v="45" actId="1076"/>
          <ac:picMkLst>
            <pc:docMk/>
            <pc:sldMk cId="480593017" sldId="404"/>
            <ac:picMk id="11" creationId="{F4F5F414-5C99-4858-8429-984E6447C529}"/>
          </ac:picMkLst>
        </pc:picChg>
        <pc:picChg chg="add del">
          <ac:chgData name="Takehara Kazuyo" userId="6c1305eccc517997" providerId="LiveId" clId="{15B4A88C-61B2-460B-9527-7CDC83AFB98C}" dt="2022-03-03T02:53:54.798" v="47" actId="478"/>
          <ac:picMkLst>
            <pc:docMk/>
            <pc:sldMk cId="480593017" sldId="404"/>
            <ac:picMk id="25" creationId="{1CD4885C-2E63-48A4-AF72-C566582FAAA0}"/>
          </ac:picMkLst>
        </pc:picChg>
        <pc:picChg chg="add del">
          <ac:chgData name="Takehara Kazuyo" userId="6c1305eccc517997" providerId="LiveId" clId="{15B4A88C-61B2-460B-9527-7CDC83AFB98C}" dt="2022-03-03T02:52:50.627" v="39" actId="478"/>
          <ac:picMkLst>
            <pc:docMk/>
            <pc:sldMk cId="480593017" sldId="404"/>
            <ac:picMk id="26" creationId="{CD82B93B-31CC-4A29-B48D-AC499CFF7E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36162-A18C-2A4A-9758-387DC7A6A858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3F05-2281-9D46-9A95-9B9670A88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0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D33F05-2281-9D46-9A95-9B9670A888D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351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370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027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274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01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396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57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346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709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48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CF17-F0F0-4735-961C-D9FC71C3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813BB-565A-46A5-BD96-D7FBFAEE5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2385-02B9-475F-AD6D-F314E137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722B0-8940-46A6-BDB9-FD1A17A9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2C3B5-A719-4CEF-A084-B79E4AF2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4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0345-5E67-4DED-8D2E-25B716CB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5124-8F30-44EA-B105-89028A4F6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CE9DA-C243-413B-9450-5C339570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919D-5631-4336-8472-A9A70964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35D96-E19B-4C89-86A4-F7C65A87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0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A727-F8A9-4BC7-8FFE-F6B38331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57896-B359-4A6F-A822-21AFB9A90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2967-2CAF-4903-A536-4634E9C5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3808-E012-47D4-9858-4C10B453E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E131-B4CE-4291-B6A3-7F85AF57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40BF-DFEB-4E8D-8402-AD57D4A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39F56-9C78-493E-8F48-EC1ED7BFC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DED77-5251-457D-9C55-62CF7D824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106D-0D4A-48C6-971F-B3395DF4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4D16B-5493-423A-8613-E8E3DA3D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9BE38-5EBB-4F2F-B0AC-05F45674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4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7BCE-5003-4BC1-9188-AA66DB3C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C1DBE-6742-4411-8970-07439C6D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3214-12A3-4B16-8589-19282E8D7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F5FEA3-B879-4C6D-A433-3C8A05A99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4E1AD-4426-4278-8717-BCCE0AD65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F5E9D-43E4-47EC-BB85-99AD5BF3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10E3F-3901-4731-8FB0-474C4A75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09D28-B456-4BD2-9DBA-FB0B585C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8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3F30-4CB3-4035-8859-E3AD2E4C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FC8D2-7A17-4A75-84D2-3BE81928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05E45-32CD-4D23-A946-CB38EAE1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0E8A9-2E09-4166-B3DF-4D783EC8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7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6916B9-08F3-498F-9B61-2236446D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185A1-6175-462F-8DF8-81A37616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96224-B882-46D4-A5CB-5A6CDAA7C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9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2EA9-6387-41BF-8A5C-AE277489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E7572-24FA-42EF-87FF-0ECA0294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225B-069D-4D78-9D86-13F5CD2D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ADC1A-72E4-461B-8497-78192B69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26A61-BE88-4B27-9AFA-BB42E317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CA7F4-F826-4483-8C80-71B9F4D2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05CA-DF4F-47FD-AF83-8C082F12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4427C-C6D7-407F-8DDF-D6E0A678E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57076-6485-47E7-A422-B0D0D5C4D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E8B0-A27B-48E0-8EF4-9681A2EA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2241-DD6D-421B-9D98-9866E34E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CDE77-1172-4A50-B29A-169D28D6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D68F-81BC-4DFD-9D1D-023A1780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8FC22-79AC-409C-942A-06789EC33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AD57-35D6-49DE-A907-E6A38E30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58038-A8FF-4338-88B3-B28A8AA9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3EBFA-E867-4094-B47B-CBC4F6A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0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9FB86-E397-49AE-8EC8-C4E6BB82D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63F21-4850-467C-B27E-919239A2E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3EB4-79FE-4A2B-ADE7-A0C8EED4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A44EA-D5AA-402F-A763-84C55DD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7902-44CD-4F18-9072-92A56DF2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7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5E4F5-7519-40D0-B2F2-15319ADE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D7D62-A65B-4EC6-8FB0-035F8558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09DC9-7875-46E7-B31B-4D76DD780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8724-C457-42B6-A7DD-B80382526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E37DD-418C-4504-AEF8-E2208B42B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4.png"/><Relationship Id="rId3" Type="http://schemas.microsoft.com/office/2007/relationships/media" Target="../media/media5.mp3"/><Relationship Id="rId7" Type="http://schemas.microsoft.com/office/2007/relationships/media" Target="../media/media7.mp3"/><Relationship Id="rId12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5.png"/><Relationship Id="rId5" Type="http://schemas.microsoft.com/office/2007/relationships/media" Target="../media/media6.mp3"/><Relationship Id="rId10" Type="http://schemas.openxmlformats.org/officeDocument/2006/relationships/image" Target="../media/image6.png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7.png"/><Relationship Id="rId3" Type="http://schemas.microsoft.com/office/2007/relationships/media" Target="../media/media5.mp3"/><Relationship Id="rId7" Type="http://schemas.microsoft.com/office/2007/relationships/media" Target="../media/media7.mp3"/><Relationship Id="rId12" Type="http://schemas.openxmlformats.org/officeDocument/2006/relationships/image" Target="../media/image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6.png"/><Relationship Id="rId5" Type="http://schemas.microsoft.com/office/2007/relationships/media" Target="../media/media6.mp3"/><Relationship Id="rId10" Type="http://schemas.openxmlformats.org/officeDocument/2006/relationships/notesSlide" Target="../notesSlides/notesSlide1.xml"/><Relationship Id="rId4" Type="http://schemas.openxmlformats.org/officeDocument/2006/relationships/audio" Target="../media/media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6.mp3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6.mp3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6.mp3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6.mp3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4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1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slideLayout" Target="../slideLayouts/slideLayout2.xml"/><Relationship Id="rId5" Type="http://schemas.microsoft.com/office/2007/relationships/media" Target="../media/media10.mp3"/><Relationship Id="rId15" Type="http://schemas.openxmlformats.org/officeDocument/2006/relationships/image" Target="../media/image14.png"/><Relationship Id="rId10" Type="http://schemas.openxmlformats.org/officeDocument/2006/relationships/audio" Target="../media/media12.mp3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4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12.png"/><Relationship Id="rId2" Type="http://schemas.openxmlformats.org/officeDocument/2006/relationships/audio" Target="../media/media8.mp3"/><Relationship Id="rId16" Type="http://schemas.openxmlformats.org/officeDocument/2006/relationships/image" Target="../media/image15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slideLayout" Target="../slideLayouts/slideLayout2.xml"/><Relationship Id="rId5" Type="http://schemas.microsoft.com/office/2007/relationships/media" Target="../media/media10.mp3"/><Relationship Id="rId15" Type="http://schemas.openxmlformats.org/officeDocument/2006/relationships/image" Target="../media/image14.png"/><Relationship Id="rId10" Type="http://schemas.openxmlformats.org/officeDocument/2006/relationships/audio" Target="../media/media12.mp3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2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2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19.png"/><Relationship Id="rId5" Type="http://schemas.microsoft.com/office/2007/relationships/media" Target="../media/media15.mp3"/><Relationship Id="rId10" Type="http://schemas.openxmlformats.org/officeDocument/2006/relationships/image" Target="../media/image18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20.png"/><Relationship Id="rId3" Type="http://schemas.microsoft.com/office/2007/relationships/media" Target="../media/media13.mp3"/><Relationship Id="rId7" Type="http://schemas.microsoft.com/office/2007/relationships/media" Target="../media/media16.mp3"/><Relationship Id="rId12" Type="http://schemas.openxmlformats.org/officeDocument/2006/relationships/image" Target="../media/image1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5.mp3"/><Relationship Id="rId11" Type="http://schemas.openxmlformats.org/officeDocument/2006/relationships/image" Target="../media/image18.png"/><Relationship Id="rId5" Type="http://schemas.microsoft.com/office/2007/relationships/media" Target="../media/media15.mp3"/><Relationship Id="rId15" Type="http://schemas.openxmlformats.org/officeDocument/2006/relationships/image" Target="../media/image4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19.png"/><Relationship Id="rId3" Type="http://schemas.microsoft.com/office/2007/relationships/media" Target="../media/media13.mp3"/><Relationship Id="rId7" Type="http://schemas.microsoft.com/office/2007/relationships/media" Target="../media/media16.mp3"/><Relationship Id="rId12" Type="http://schemas.openxmlformats.org/officeDocument/2006/relationships/image" Target="../media/image1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5.mp3"/><Relationship Id="rId11" Type="http://schemas.openxmlformats.org/officeDocument/2006/relationships/image" Target="../media/image20.png"/><Relationship Id="rId5" Type="http://schemas.microsoft.com/office/2007/relationships/media" Target="../media/media15.mp3"/><Relationship Id="rId1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29.png"/><Relationship Id="rId5" Type="http://schemas.microsoft.com/office/2007/relationships/media" Target="../media/media19.mp3"/><Relationship Id="rId10" Type="http://schemas.openxmlformats.org/officeDocument/2006/relationships/image" Target="../media/image28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4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5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29.png"/><Relationship Id="rId5" Type="http://schemas.microsoft.com/office/2007/relationships/media" Target="../media/media19.mp3"/><Relationship Id="rId10" Type="http://schemas.openxmlformats.org/officeDocument/2006/relationships/image" Target="../media/image28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mp3"/><Relationship Id="rId13" Type="http://schemas.openxmlformats.org/officeDocument/2006/relationships/image" Target="../media/image32.png"/><Relationship Id="rId3" Type="http://schemas.microsoft.com/office/2007/relationships/media" Target="../media/media22.mp3"/><Relationship Id="rId7" Type="http://schemas.microsoft.com/office/2007/relationships/media" Target="../media/media24.mp3"/><Relationship Id="rId12" Type="http://schemas.openxmlformats.org/officeDocument/2006/relationships/image" Target="../media/image3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slideLayout" Target="../slideLayouts/slideLayout7.xml"/><Relationship Id="rId5" Type="http://schemas.microsoft.com/office/2007/relationships/media" Target="../media/media23.mp3"/><Relationship Id="rId15" Type="http://schemas.openxmlformats.org/officeDocument/2006/relationships/image" Target="../media/image4.png"/><Relationship Id="rId10" Type="http://schemas.openxmlformats.org/officeDocument/2006/relationships/audio" Target="../media/media25.mp3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mp3"/><Relationship Id="rId13" Type="http://schemas.openxmlformats.org/officeDocument/2006/relationships/image" Target="../media/image31.png"/><Relationship Id="rId3" Type="http://schemas.microsoft.com/office/2007/relationships/media" Target="../media/media22.mp3"/><Relationship Id="rId7" Type="http://schemas.microsoft.com/office/2007/relationships/media" Target="../media/media24.mp3"/><Relationship Id="rId12" Type="http://schemas.openxmlformats.org/officeDocument/2006/relationships/notesSlide" Target="../notesSlides/notesSlide5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slideLayout" Target="../slideLayouts/slideLayout2.xml"/><Relationship Id="rId5" Type="http://schemas.microsoft.com/office/2007/relationships/media" Target="../media/media23.mp3"/><Relationship Id="rId15" Type="http://schemas.openxmlformats.org/officeDocument/2006/relationships/image" Target="../media/image4.png"/><Relationship Id="rId10" Type="http://schemas.openxmlformats.org/officeDocument/2006/relationships/audio" Target="../media/media25.mp3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5" Type="http://schemas.microsoft.com/office/2007/relationships/media" Target="../media/media23.mp3"/><Relationship Id="rId10" Type="http://schemas.openxmlformats.org/officeDocument/2006/relationships/image" Target="../media/image36.png"/><Relationship Id="rId4" Type="http://schemas.openxmlformats.org/officeDocument/2006/relationships/audio" Target="../media/media22.mp3"/><Relationship Id="rId9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5.mp3"/><Relationship Id="rId7" Type="http://schemas.openxmlformats.org/officeDocument/2006/relationships/image" Target="../media/image37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p3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mp3"/><Relationship Id="rId13" Type="http://schemas.openxmlformats.org/officeDocument/2006/relationships/image" Target="../media/image32.png"/><Relationship Id="rId3" Type="http://schemas.microsoft.com/office/2007/relationships/media" Target="../media/media22.mp3"/><Relationship Id="rId7" Type="http://schemas.microsoft.com/office/2007/relationships/media" Target="../media/media24.mp3"/><Relationship Id="rId12" Type="http://schemas.openxmlformats.org/officeDocument/2006/relationships/image" Target="../media/image3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slideLayout" Target="../slideLayouts/slideLayout7.xml"/><Relationship Id="rId5" Type="http://schemas.microsoft.com/office/2007/relationships/media" Target="../media/media23.mp3"/><Relationship Id="rId15" Type="http://schemas.openxmlformats.org/officeDocument/2006/relationships/image" Target="../media/image4.png"/><Relationship Id="rId10" Type="http://schemas.openxmlformats.org/officeDocument/2006/relationships/audio" Target="../media/media25.mp3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5" Type="http://schemas.microsoft.com/office/2007/relationships/media" Target="../media/media28.mp3"/><Relationship Id="rId4" Type="http://schemas.openxmlformats.org/officeDocument/2006/relationships/audio" Target="../media/media27.mp3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microsoft.com/office/2007/relationships/media" Target="../media/media27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5" Type="http://schemas.microsoft.com/office/2007/relationships/media" Target="../media/media28.mp3"/><Relationship Id="rId10" Type="http://schemas.openxmlformats.org/officeDocument/2006/relationships/image" Target="../media/image4.png"/><Relationship Id="rId4" Type="http://schemas.openxmlformats.org/officeDocument/2006/relationships/audio" Target="../media/media27.mp3"/><Relationship Id="rId9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5" Type="http://schemas.microsoft.com/office/2007/relationships/media" Target="../media/media28.mp3"/><Relationship Id="rId4" Type="http://schemas.openxmlformats.org/officeDocument/2006/relationships/audio" Target="../media/media27.mp3"/><Relationship Id="rId9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5" Type="http://schemas.microsoft.com/office/2007/relationships/media" Target="../media/media28.mp3"/><Relationship Id="rId10" Type="http://schemas.openxmlformats.org/officeDocument/2006/relationships/image" Target="../media/image4.png"/><Relationship Id="rId4" Type="http://schemas.openxmlformats.org/officeDocument/2006/relationships/audio" Target="../media/media27.mp3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mp3"/><Relationship Id="rId3" Type="http://schemas.microsoft.com/office/2007/relationships/media" Target="../media/media30.mp3"/><Relationship Id="rId7" Type="http://schemas.microsoft.com/office/2007/relationships/media" Target="../media/media32.mp3"/><Relationship Id="rId12" Type="http://schemas.openxmlformats.org/officeDocument/2006/relationships/image" Target="../media/image4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audio" Target="../media/media31.mp3"/><Relationship Id="rId11" Type="http://schemas.openxmlformats.org/officeDocument/2006/relationships/image" Target="../media/image47.png"/><Relationship Id="rId5" Type="http://schemas.microsoft.com/office/2007/relationships/media" Target="../media/media31.mp3"/><Relationship Id="rId10" Type="http://schemas.openxmlformats.org/officeDocument/2006/relationships/image" Target="../media/image46.png"/><Relationship Id="rId4" Type="http://schemas.openxmlformats.org/officeDocument/2006/relationships/audio" Target="../media/media30.mp3"/><Relationship Id="rId9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mp3"/><Relationship Id="rId13" Type="http://schemas.openxmlformats.org/officeDocument/2006/relationships/image" Target="../media/image4.png"/><Relationship Id="rId3" Type="http://schemas.microsoft.com/office/2007/relationships/media" Target="../media/media30.mp3"/><Relationship Id="rId7" Type="http://schemas.microsoft.com/office/2007/relationships/media" Target="../media/media32.mp3"/><Relationship Id="rId12" Type="http://schemas.openxmlformats.org/officeDocument/2006/relationships/image" Target="../media/image15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audio" Target="../media/media31.mp3"/><Relationship Id="rId11" Type="http://schemas.openxmlformats.org/officeDocument/2006/relationships/image" Target="../media/image47.png"/><Relationship Id="rId5" Type="http://schemas.microsoft.com/office/2007/relationships/media" Target="../media/media31.mp3"/><Relationship Id="rId10" Type="http://schemas.openxmlformats.org/officeDocument/2006/relationships/image" Target="../media/image46.png"/><Relationship Id="rId4" Type="http://schemas.openxmlformats.org/officeDocument/2006/relationships/audio" Target="../media/media30.mp3"/><Relationship Id="rId9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34.mp3"/><Relationship Id="rId7" Type="http://schemas.openxmlformats.org/officeDocument/2006/relationships/image" Target="../media/image4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4.mp3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36.mp3"/><Relationship Id="rId7" Type="http://schemas.openxmlformats.org/officeDocument/2006/relationships/image" Target="../media/image4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6.mp3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4.mp3"/><Relationship Id="rId7" Type="http://schemas.openxmlformats.org/officeDocument/2006/relationships/image" Target="../media/image60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6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4.mp3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media" Target="../media/media38.mp3"/><Relationship Id="rId7" Type="http://schemas.openxmlformats.org/officeDocument/2006/relationships/image" Target="../media/image4.png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8.mp3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入門 | いろどり 生活の日本語">
            <a:extLst>
              <a:ext uri="{FF2B5EF4-FFF2-40B4-BE49-F238E27FC236}">
                <a16:creationId xmlns:a16="http://schemas.microsoft.com/office/drawing/2014/main" id="{D8CB87CC-A5DB-604E-A31C-2E813C4DE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748" cy="22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0F87354-EEAF-E543-A853-661B53D4C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462" y="0"/>
            <a:ext cx="10433538" cy="47395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ED5777A-271D-034D-9738-6CE99DF90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3" y="4447187"/>
            <a:ext cx="11376074" cy="221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201B782E-8BE9-46B5-99A4-E774C00AC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12880" y="6127521"/>
            <a:ext cx="487362" cy="487362"/>
          </a:xfrm>
          <a:prstGeom prst="rect">
            <a:avLst/>
          </a:prstGeom>
        </p:spPr>
      </p:pic>
      <p:pic>
        <p:nvPicPr>
          <p:cNvPr id="18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7D63DA70-D79F-4511-92F3-91B5664032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78799" y="6139739"/>
            <a:ext cx="487362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43DF9E0-0DC3-0547-90C6-038A15D1AD2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1494" b="71077"/>
          <a:stretch/>
        </p:blipFill>
        <p:spPr>
          <a:xfrm>
            <a:off x="-1" y="-1"/>
            <a:ext cx="6192075" cy="26025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15AFDB3-118A-C544-A0DB-A2FA942096F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8923"/>
          <a:stretch/>
        </p:blipFill>
        <p:spPr>
          <a:xfrm>
            <a:off x="4045592" y="1983545"/>
            <a:ext cx="8066413" cy="4874455"/>
          </a:xfrm>
          <a:prstGeom prst="rect">
            <a:avLst/>
          </a:prstGeom>
        </p:spPr>
      </p:pic>
      <p:pic>
        <p:nvPicPr>
          <p:cNvPr id="3" name="X_[01-01]_kiku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26584" y="23588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67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C749E31-CC28-694C-BC59-5EBD5E7642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61138"/>
            <a:ext cx="7605359" cy="613572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47D10C4-99B3-DB48-833B-162EB97B07A6}"/>
              </a:ext>
            </a:extLst>
          </p:cNvPr>
          <p:cNvGrpSpPr/>
          <p:nvPr/>
        </p:nvGrpSpPr>
        <p:grpSpPr>
          <a:xfrm>
            <a:off x="8343731" y="1762125"/>
            <a:ext cx="3819525" cy="4957872"/>
            <a:chOff x="7430332" y="729964"/>
            <a:chExt cx="4681673" cy="561456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C97EFF7-420A-3340-9AAE-29E1CA9E03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5127" t="28923"/>
            <a:stretch/>
          </p:blipFill>
          <p:spPr>
            <a:xfrm>
              <a:off x="7430332" y="1983546"/>
              <a:ext cx="4681673" cy="4360984"/>
            </a:xfrm>
            <a:prstGeom prst="rect">
              <a:avLst/>
            </a:prstGeom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B00362FD-6BD2-1C47-973A-DFF7AB51E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30332" y="729964"/>
              <a:ext cx="2417053" cy="2810527"/>
            </a:xfrm>
            <a:prstGeom prst="rect">
              <a:avLst/>
            </a:prstGeom>
          </p:spPr>
        </p:pic>
      </p:grpSp>
      <p:pic>
        <p:nvPicPr>
          <p:cNvPr id="8" name="X_[01-02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38441" y="1083212"/>
            <a:ext cx="487363" cy="487363"/>
          </a:xfrm>
          <a:prstGeom prst="rect">
            <a:avLst/>
          </a:prstGeom>
        </p:spPr>
      </p:pic>
      <p:pic>
        <p:nvPicPr>
          <p:cNvPr id="9" name="X_[01-03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24384" y="1083212"/>
            <a:ext cx="487363" cy="487363"/>
          </a:xfrm>
          <a:prstGeom prst="rect">
            <a:avLst/>
          </a:prstGeom>
        </p:spPr>
      </p:pic>
      <p:pic>
        <p:nvPicPr>
          <p:cNvPr id="11" name="X_[01-05]_kiku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43434" y="3648071"/>
            <a:ext cx="487363" cy="48736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5C77B6D-E6D2-41F1-885B-48D9ECD0B66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50" t="19160" r="61751" b="71736"/>
          <a:stretch/>
        </p:blipFill>
        <p:spPr>
          <a:xfrm>
            <a:off x="8263488" y="1083212"/>
            <a:ext cx="2584799" cy="555732"/>
          </a:xfrm>
          <a:prstGeom prst="rect">
            <a:avLst/>
          </a:prstGeom>
        </p:spPr>
      </p:pic>
      <p:pic>
        <p:nvPicPr>
          <p:cNvPr id="12" name="X_01-04_kik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0887" y="36480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660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8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71A27A9E-E703-684E-ABA2-962DA2316EFE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CA67F359-BB52-B642-825C-C71CB1D223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120" y="247650"/>
            <a:ext cx="7886700" cy="63627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282AD-96AD-B04C-801B-0FF07A344FFA}"/>
              </a:ext>
            </a:extLst>
          </p:cNvPr>
          <p:cNvSpPr txBox="1"/>
          <p:nvPr/>
        </p:nvSpPr>
        <p:spPr>
          <a:xfrm>
            <a:off x="3249637" y="1012874"/>
            <a:ext cx="43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b</a:t>
            </a:r>
            <a:endParaRPr kumimoji="1" lang="ja-JP" altLang="en-US" sz="280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14669F-82B9-DB48-839F-974F6CA6B872}"/>
              </a:ext>
            </a:extLst>
          </p:cNvPr>
          <p:cNvSpPr txBox="1"/>
          <p:nvPr/>
        </p:nvSpPr>
        <p:spPr>
          <a:xfrm>
            <a:off x="6665741" y="1012874"/>
            <a:ext cx="43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2EA960-1BBC-5F48-B847-1DF73D1A9432}"/>
              </a:ext>
            </a:extLst>
          </p:cNvPr>
          <p:cNvSpPr txBox="1"/>
          <p:nvPr/>
        </p:nvSpPr>
        <p:spPr>
          <a:xfrm>
            <a:off x="3249637" y="3599240"/>
            <a:ext cx="43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c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FF2762E-D641-CB47-AD8E-113163EEAD4A}"/>
              </a:ext>
            </a:extLst>
          </p:cNvPr>
          <p:cNvSpPr txBox="1"/>
          <p:nvPr/>
        </p:nvSpPr>
        <p:spPr>
          <a:xfrm>
            <a:off x="6665741" y="3599240"/>
            <a:ext cx="43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endParaRPr kumimoji="1" lang="ja-JP" altLang="en-US" sz="2800">
              <a:solidFill>
                <a:srgbClr val="FF0000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4A3D501-567D-AA40-AC1E-3970769D42AD}"/>
              </a:ext>
            </a:extLst>
          </p:cNvPr>
          <p:cNvGrpSpPr/>
          <p:nvPr/>
        </p:nvGrpSpPr>
        <p:grpSpPr>
          <a:xfrm>
            <a:off x="8334459" y="2289224"/>
            <a:ext cx="3582572" cy="4121834"/>
            <a:chOff x="7430332" y="729964"/>
            <a:chExt cx="4681673" cy="5614566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8763A12-2793-1D43-9475-906D11480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5127" t="28923"/>
            <a:stretch/>
          </p:blipFill>
          <p:spPr>
            <a:xfrm>
              <a:off x="7430332" y="1983546"/>
              <a:ext cx="4681673" cy="4360984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8D299D0-3744-774E-8F9F-79623D44D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30332" y="729964"/>
              <a:ext cx="2417053" cy="2810527"/>
            </a:xfrm>
            <a:prstGeom prst="rect">
              <a:avLst/>
            </a:prstGeom>
          </p:spPr>
        </p:pic>
      </p:grpSp>
      <p:pic>
        <p:nvPicPr>
          <p:cNvPr id="11" name="X_[01-02]_kiku1">
            <a:hlinkClick r:id="" action="ppaction://media"/>
            <a:extLst>
              <a:ext uri="{FF2B5EF4-FFF2-40B4-BE49-F238E27FC236}">
                <a16:creationId xmlns:a16="http://schemas.microsoft.com/office/drawing/2014/main" id="{63608C53-7C29-4C7D-97D8-9C90E2880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72271" y="1048731"/>
            <a:ext cx="487363" cy="487363"/>
          </a:xfrm>
          <a:prstGeom prst="rect">
            <a:avLst/>
          </a:prstGeom>
        </p:spPr>
      </p:pic>
      <p:pic>
        <p:nvPicPr>
          <p:cNvPr id="12" name="X_[01-03]_kiku2">
            <a:hlinkClick r:id="" action="ppaction://media"/>
            <a:extLst>
              <a:ext uri="{FF2B5EF4-FFF2-40B4-BE49-F238E27FC236}">
                <a16:creationId xmlns:a16="http://schemas.microsoft.com/office/drawing/2014/main" id="{D2DB9A3C-6271-40FD-B97B-40910DAF48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84248" y="1030802"/>
            <a:ext cx="487363" cy="487363"/>
          </a:xfrm>
          <a:prstGeom prst="rect">
            <a:avLst/>
          </a:prstGeom>
        </p:spPr>
      </p:pic>
      <p:pic>
        <p:nvPicPr>
          <p:cNvPr id="14" name="X_[01-05]_kiku4">
            <a:hlinkClick r:id="" action="ppaction://media"/>
            <a:extLst>
              <a:ext uri="{FF2B5EF4-FFF2-40B4-BE49-F238E27FC236}">
                <a16:creationId xmlns:a16="http://schemas.microsoft.com/office/drawing/2014/main" id="{1965DA4B-D258-4873-8CD8-9F123554161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29150" y="3707207"/>
            <a:ext cx="487363" cy="48736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214A18B-E5A3-44D2-AD28-0521917458F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50" t="19160" r="61751" b="71736"/>
          <a:stretch/>
        </p:blipFill>
        <p:spPr>
          <a:xfrm>
            <a:off x="8439610" y="1686734"/>
            <a:ext cx="2584799" cy="555732"/>
          </a:xfrm>
          <a:prstGeom prst="rect">
            <a:avLst/>
          </a:prstGeom>
        </p:spPr>
      </p:pic>
      <p:pic>
        <p:nvPicPr>
          <p:cNvPr id="3" name="X_01-04_kik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75642" y="37072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2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9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C9B644A-0043-0F44-9796-5B07EB27A2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9622302" cy="1603717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E34390F-E496-AA46-85CE-AD2D2F4F7DE6}"/>
              </a:ext>
            </a:extLst>
          </p:cNvPr>
          <p:cNvGrpSpPr/>
          <p:nvPr/>
        </p:nvGrpSpPr>
        <p:grpSpPr>
          <a:xfrm>
            <a:off x="495592" y="1397294"/>
            <a:ext cx="11592428" cy="4857456"/>
            <a:chOff x="189980" y="1247727"/>
            <a:chExt cx="11592428" cy="485745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0FDF883-9160-6F4D-A54F-6BF7DB86C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9980" y="1247727"/>
              <a:ext cx="10871200" cy="25781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957306B-0528-BD4F-BC7A-940318CFB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673" y="3895383"/>
              <a:ext cx="9601200" cy="2209800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32BA0A7-7DD4-364C-B062-523F05259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2250" t="11805" b="3233"/>
            <a:stretch/>
          </p:blipFill>
          <p:spPr>
            <a:xfrm>
              <a:off x="8595462" y="1326808"/>
              <a:ext cx="3186946" cy="4574736"/>
            </a:xfrm>
            <a:prstGeom prst="rect">
              <a:avLst/>
            </a:prstGeom>
          </p:spPr>
        </p:pic>
      </p:grpSp>
      <p:pic>
        <p:nvPicPr>
          <p:cNvPr id="8" name="X_[01-03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65366" y="2209299"/>
            <a:ext cx="487363" cy="487363"/>
          </a:xfrm>
          <a:prstGeom prst="rect">
            <a:avLst/>
          </a:prstGeom>
        </p:spPr>
      </p:pic>
      <p:pic>
        <p:nvPicPr>
          <p:cNvPr id="9" name="X_[01-05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5833" y="47648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7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71A27A9E-E703-684E-ABA2-962DA2316EFE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8A0CC9C-FB36-4996-B4AC-AE167EADCE37}"/>
              </a:ext>
            </a:extLst>
          </p:cNvPr>
          <p:cNvGrpSpPr/>
          <p:nvPr/>
        </p:nvGrpSpPr>
        <p:grpSpPr>
          <a:xfrm>
            <a:off x="392242" y="1387769"/>
            <a:ext cx="11592428" cy="4857456"/>
            <a:chOff x="189980" y="1247727"/>
            <a:chExt cx="11592428" cy="4857456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68508E48-0BC7-4360-8B61-053BD940C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80" y="1247727"/>
              <a:ext cx="10871200" cy="25781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C9F14FBD-C4D8-405A-B4A4-23751CD5A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673" y="3895383"/>
              <a:ext cx="9601200" cy="2209800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73933EE-9AA5-4E37-BD6F-FF9815D56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95462" y="1326808"/>
              <a:ext cx="3186946" cy="4574736"/>
            </a:xfrm>
            <a:prstGeom prst="rect">
              <a:avLst/>
            </a:prstGeom>
          </p:spPr>
        </p:pic>
      </p:grpSp>
      <p:pic>
        <p:nvPicPr>
          <p:cNvPr id="24" name="X_[01-03]_kiku2">
            <a:hlinkClick r:id="" action="ppaction://media"/>
            <a:extLst>
              <a:ext uri="{FF2B5EF4-FFF2-40B4-BE49-F238E27FC236}">
                <a16:creationId xmlns:a16="http://schemas.microsoft.com/office/drawing/2014/main" id="{47D05F9A-4D80-4C92-9C37-54A4A9E7F7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65366" y="2209299"/>
            <a:ext cx="487363" cy="487363"/>
          </a:xfrm>
          <a:prstGeom prst="rect">
            <a:avLst/>
          </a:prstGeom>
        </p:spPr>
      </p:pic>
      <p:pic>
        <p:nvPicPr>
          <p:cNvPr id="25" name="X_[01-05]_kiku4">
            <a:hlinkClick r:id="" action="ppaction://media"/>
            <a:extLst>
              <a:ext uri="{FF2B5EF4-FFF2-40B4-BE49-F238E27FC236}">
                <a16:creationId xmlns:a16="http://schemas.microsoft.com/office/drawing/2014/main" id="{1CD4885C-2E63-48A4-AF72-C566582FAA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35833" y="4764808"/>
            <a:ext cx="487363" cy="487363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38F23986-C331-41B6-B88A-15F26C7314BB}"/>
              </a:ext>
            </a:extLst>
          </p:cNvPr>
          <p:cNvSpPr/>
          <p:nvPr/>
        </p:nvSpPr>
        <p:spPr>
          <a:xfrm>
            <a:off x="10629900" y="1600200"/>
            <a:ext cx="219075" cy="219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4F5F414-5C99-4858-8429-984E6447C52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8329" b="8534"/>
          <a:stretch/>
        </p:blipFill>
        <p:spPr>
          <a:xfrm>
            <a:off x="207330" y="233582"/>
            <a:ext cx="9414972" cy="133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9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8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20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F90C788-F41F-804E-AD44-A6917D269FC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151"/>
          <a:stretch/>
        </p:blipFill>
        <p:spPr>
          <a:xfrm>
            <a:off x="58670" y="1136486"/>
            <a:ext cx="5554340" cy="5491953"/>
          </a:xfrm>
          <a:prstGeom prst="rect">
            <a:avLst/>
          </a:prstGeom>
        </p:spPr>
      </p:pic>
      <p:pic>
        <p:nvPicPr>
          <p:cNvPr id="16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FC497D3B-8739-4563-97B6-36E1925D4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291508" y="1482305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A9BDB2-DFE4-5D42-9110-30FC881416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3009" y="1329711"/>
            <a:ext cx="6365576" cy="2709750"/>
          </a:xfrm>
          <a:prstGeom prst="rect">
            <a:avLst/>
          </a:prstGeom>
        </p:spPr>
      </p:pic>
      <p:sp>
        <p:nvSpPr>
          <p:cNvPr id="1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5613009" y="1259439"/>
            <a:ext cx="6365576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46B7C9-BE36-FF4D-939A-ABB4E281FFA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31264"/>
          <a:stretch/>
        </p:blipFill>
        <p:spPr>
          <a:xfrm>
            <a:off x="58669" y="95270"/>
            <a:ext cx="5041319" cy="847265"/>
          </a:xfrm>
          <a:prstGeom prst="rect">
            <a:avLst/>
          </a:prstGeom>
        </p:spPr>
      </p:pic>
      <p:pic>
        <p:nvPicPr>
          <p:cNvPr id="22" name="X_[01-06]_hanasu1-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415" y="1482304"/>
            <a:ext cx="487363" cy="487363"/>
          </a:xfrm>
          <a:prstGeom prst="rect">
            <a:avLst/>
          </a:prstGeom>
        </p:spPr>
      </p:pic>
      <p:pic>
        <p:nvPicPr>
          <p:cNvPr id="25" name="X_[01-07]_hanasu1-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414" y="2315485"/>
            <a:ext cx="487363" cy="487363"/>
          </a:xfrm>
          <a:prstGeom prst="rect">
            <a:avLst/>
          </a:prstGeom>
        </p:spPr>
      </p:pic>
      <p:pic>
        <p:nvPicPr>
          <p:cNvPr id="28" name="X_[01-08]_hanasu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413" y="4055153"/>
            <a:ext cx="487363" cy="487363"/>
          </a:xfrm>
          <a:prstGeom prst="rect">
            <a:avLst/>
          </a:prstGeom>
        </p:spPr>
      </p:pic>
      <p:pic>
        <p:nvPicPr>
          <p:cNvPr id="31" name="X_[01-09]_hanasu3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413" y="57215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1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par>
              <p:cTn id="8"/>
            </p:par>
            <p:par>
              <p:cTn id="9"/>
            </p:par>
            <p:par>
              <p:cTn id="10"/>
            </p:par>
            <p:par>
              <p:cTn id="11"/>
            </p:par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F90C788-F41F-804E-AD44-A6917D269FC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151"/>
          <a:stretch/>
        </p:blipFill>
        <p:spPr>
          <a:xfrm>
            <a:off x="58670" y="1136486"/>
            <a:ext cx="5554340" cy="5491953"/>
          </a:xfrm>
          <a:prstGeom prst="rect">
            <a:avLst/>
          </a:prstGeom>
        </p:spPr>
      </p:pic>
      <p:pic>
        <p:nvPicPr>
          <p:cNvPr id="16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FC497D3B-8739-4563-97B6-36E1925D4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291508" y="2596839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A9BDB2-DFE4-5D42-9110-30FC881416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3010" y="1241964"/>
            <a:ext cx="6365576" cy="2709750"/>
          </a:xfrm>
          <a:prstGeom prst="rect">
            <a:avLst/>
          </a:prstGeom>
        </p:spPr>
      </p:pic>
      <p:sp>
        <p:nvSpPr>
          <p:cNvPr id="1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5613010" y="1958837"/>
            <a:ext cx="6365576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46B7C9-BE36-FF4D-939A-ABB4E281FFA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31264"/>
          <a:stretch/>
        </p:blipFill>
        <p:spPr>
          <a:xfrm>
            <a:off x="58669" y="95270"/>
            <a:ext cx="5041319" cy="8472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1379DFD-3CC2-AF4B-A83F-BC46153AFE6A}"/>
              </a:ext>
            </a:extLst>
          </p:cNvPr>
          <p:cNvGrpSpPr/>
          <p:nvPr/>
        </p:nvGrpSpPr>
        <p:grpSpPr>
          <a:xfrm>
            <a:off x="7665454" y="4606704"/>
            <a:ext cx="4383720" cy="2094539"/>
            <a:chOff x="6783432" y="4091543"/>
            <a:chExt cx="5476527" cy="2692098"/>
          </a:xfrm>
        </p:grpSpPr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BD8EB38F-D3FA-4F48-A21B-08E6C15FC116}"/>
                </a:ext>
              </a:extLst>
            </p:cNvPr>
            <p:cNvSpPr/>
            <p:nvPr/>
          </p:nvSpPr>
          <p:spPr>
            <a:xfrm>
              <a:off x="6783432" y="4091543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1">
              <a:extLst>
                <a:ext uri="{FF2B5EF4-FFF2-40B4-BE49-F238E27FC236}">
                  <a16:creationId xmlns:a16="http://schemas.microsoft.com/office/drawing/2014/main" id="{C2181EBC-C59D-5D42-922D-2CB6E837A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81783" y="4182443"/>
              <a:ext cx="5089991" cy="2510297"/>
            </a:xfrm>
            <a:prstGeom prst="rect">
              <a:avLst/>
            </a:prstGeom>
          </p:spPr>
        </p:pic>
      </p:grpSp>
      <p:pic>
        <p:nvPicPr>
          <p:cNvPr id="42" name="X_[01-06]_hanasu1-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2828" y="1471474"/>
            <a:ext cx="487363" cy="487363"/>
          </a:xfrm>
          <a:prstGeom prst="rect">
            <a:avLst/>
          </a:prstGeom>
        </p:spPr>
      </p:pic>
      <p:pic>
        <p:nvPicPr>
          <p:cNvPr id="45" name="X_[01-07]_hanasu1-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2827" y="2239531"/>
            <a:ext cx="487363" cy="487363"/>
          </a:xfrm>
          <a:prstGeom prst="rect">
            <a:avLst/>
          </a:prstGeom>
        </p:spPr>
      </p:pic>
      <p:pic>
        <p:nvPicPr>
          <p:cNvPr id="48" name="X_[01-08]_hanasu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2826" y="3887425"/>
            <a:ext cx="487363" cy="487363"/>
          </a:xfrm>
          <a:prstGeom prst="rect">
            <a:avLst/>
          </a:prstGeom>
        </p:spPr>
      </p:pic>
      <p:pic>
        <p:nvPicPr>
          <p:cNvPr id="51" name="X_[01-09]_hanasu3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2826" y="56539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2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par>
              <p:cTn id="8"/>
            </p:par>
            <p:par>
              <p:cTn id="9"/>
            </p:par>
            <p:par>
              <p:cTn id="10"/>
            </p:par>
            <p:par>
              <p:cTn id="11"/>
            </p:par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F90C788-F41F-804E-AD44-A6917D269F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51"/>
          <a:stretch/>
        </p:blipFill>
        <p:spPr>
          <a:xfrm>
            <a:off x="58670" y="1136486"/>
            <a:ext cx="5554340" cy="5491953"/>
          </a:xfrm>
          <a:prstGeom prst="rect">
            <a:avLst/>
          </a:prstGeom>
        </p:spPr>
      </p:pic>
      <p:pic>
        <p:nvPicPr>
          <p:cNvPr id="16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FC497D3B-8739-4563-97B6-36E1925D4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1508" y="1482305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A9BDB2-DFE4-5D42-9110-30FC881416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898" y="710380"/>
            <a:ext cx="6365576" cy="2709750"/>
          </a:xfrm>
          <a:prstGeom prst="rect">
            <a:avLst/>
          </a:prstGeom>
        </p:spPr>
      </p:pic>
      <p:sp>
        <p:nvSpPr>
          <p:cNvPr id="1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5613009" y="2068088"/>
            <a:ext cx="6365576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46B7C9-BE36-FF4D-939A-ABB4E281FF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1264"/>
          <a:stretch/>
        </p:blipFill>
        <p:spPr>
          <a:xfrm>
            <a:off x="58669" y="95270"/>
            <a:ext cx="5041319" cy="8472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21FCD6F-4EA3-B646-A476-661C2DD4171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093" t="13685"/>
          <a:stretch/>
        </p:blipFill>
        <p:spPr>
          <a:xfrm>
            <a:off x="6096000" y="3515957"/>
            <a:ext cx="4297329" cy="329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7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F90C788-F41F-804E-AD44-A6917D269F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51"/>
          <a:stretch/>
        </p:blipFill>
        <p:spPr>
          <a:xfrm>
            <a:off x="58670" y="1136486"/>
            <a:ext cx="5554340" cy="5491953"/>
          </a:xfrm>
          <a:prstGeom prst="rect">
            <a:avLst/>
          </a:prstGeom>
        </p:spPr>
      </p:pic>
      <p:pic>
        <p:nvPicPr>
          <p:cNvPr id="16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FC497D3B-8739-4563-97B6-36E1925D4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1508" y="1482305"/>
            <a:ext cx="487363" cy="48736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0A9BDB2-DFE4-5D42-9110-30FC881416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898" y="710380"/>
            <a:ext cx="6365576" cy="2709750"/>
          </a:xfrm>
          <a:prstGeom prst="rect">
            <a:avLst/>
          </a:prstGeom>
        </p:spPr>
      </p:pic>
      <p:sp>
        <p:nvSpPr>
          <p:cNvPr id="1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5613010" y="2741593"/>
            <a:ext cx="6365576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46B7C9-BE36-FF4D-939A-ABB4E281FF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1264"/>
          <a:stretch/>
        </p:blipFill>
        <p:spPr>
          <a:xfrm>
            <a:off x="58669" y="95270"/>
            <a:ext cx="5041319" cy="84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3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54B45E-5726-A547-80E9-1A403859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492" y="303627"/>
            <a:ext cx="10630374" cy="6554373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1152525" y="1833049"/>
            <a:ext cx="10391896" cy="85375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70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30AD5B-72D7-CD4F-BC13-44C1478FC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946"/>
            <a:ext cx="12192000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76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86F9DDF-F801-074B-B55E-4B8061317B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1166" y="2891111"/>
            <a:ext cx="4759706" cy="9443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C1DD2C-CDC1-3F45-B37A-98CC36720F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0953" y="3864849"/>
            <a:ext cx="2409565" cy="93995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C39E58E-D2F9-7443-9462-777C9C65558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/>
          <a:stretch/>
        </p:blipFill>
        <p:spPr>
          <a:xfrm>
            <a:off x="47128" y="107950"/>
            <a:ext cx="7263824" cy="6642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829394-314A-A140-AE0B-86DE9BA5C6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1166" y="4834155"/>
            <a:ext cx="5030834" cy="1608812"/>
          </a:xfrm>
          <a:prstGeom prst="rect">
            <a:avLst/>
          </a:prstGeom>
        </p:spPr>
      </p:pic>
      <p:pic>
        <p:nvPicPr>
          <p:cNvPr id="7" name="X_[01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8" name="X_[01-10]_kiku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7780" y="1892453"/>
            <a:ext cx="487363" cy="487363"/>
          </a:xfrm>
          <a:prstGeom prst="rect">
            <a:avLst/>
          </a:prstGeom>
        </p:spPr>
      </p:pic>
      <p:pic>
        <p:nvPicPr>
          <p:cNvPr id="9" name="X_[01-11]_kiku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71527" y="1892453"/>
            <a:ext cx="487363" cy="487363"/>
          </a:xfrm>
          <a:prstGeom prst="rect">
            <a:avLst/>
          </a:prstGeom>
        </p:spPr>
      </p:pic>
      <p:pic>
        <p:nvPicPr>
          <p:cNvPr id="10" name="X_[01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7779" y="4317440"/>
            <a:ext cx="487363" cy="487363"/>
          </a:xfrm>
          <a:prstGeom prst="rect">
            <a:avLst/>
          </a:prstGeom>
        </p:spPr>
      </p:pic>
      <p:pic>
        <p:nvPicPr>
          <p:cNvPr id="12" name="X_[01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71527" y="43174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2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5E4F7901-0830-E54C-8540-AF3377ABC462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26CB4C0-859B-8443-BA6F-1E491A3F07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3192" y="2290136"/>
            <a:ext cx="4540137" cy="84178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8AF6F33-AE48-0E41-A539-AC3242082D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6069" y="3158079"/>
            <a:ext cx="2298410" cy="83782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1FDB41A-3C30-CD41-BE12-97823BAEC43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/>
          <a:stretch/>
        </p:blipFill>
        <p:spPr>
          <a:xfrm>
            <a:off x="207330" y="647700"/>
            <a:ext cx="6928738" cy="592044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97BE74E-29CB-4844-B237-2A51CF8907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93192" y="4022072"/>
            <a:ext cx="4798758" cy="143401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633F1A3-28E4-8945-874F-C22D77693ECE}"/>
              </a:ext>
            </a:extLst>
          </p:cNvPr>
          <p:cNvSpPr txBox="1"/>
          <p:nvPr/>
        </p:nvSpPr>
        <p:spPr>
          <a:xfrm>
            <a:off x="954083" y="2520142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51E1E61-3066-114F-B256-28F839D9C975}"/>
              </a:ext>
            </a:extLst>
          </p:cNvPr>
          <p:cNvSpPr txBox="1"/>
          <p:nvPr/>
        </p:nvSpPr>
        <p:spPr>
          <a:xfrm flipH="1">
            <a:off x="2595932" y="2605825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72AD0F8-3D18-ED4B-974D-799AD82FF7DF}"/>
              </a:ext>
            </a:extLst>
          </p:cNvPr>
          <p:cNvSpPr txBox="1"/>
          <p:nvPr/>
        </p:nvSpPr>
        <p:spPr>
          <a:xfrm flipH="1">
            <a:off x="4652540" y="2529023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9A85DA5-719B-F34F-84D7-95A9DA963D46}"/>
              </a:ext>
            </a:extLst>
          </p:cNvPr>
          <p:cNvSpPr txBox="1"/>
          <p:nvPr/>
        </p:nvSpPr>
        <p:spPr>
          <a:xfrm flipH="1">
            <a:off x="6026014" y="2520142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d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A59A5B9-0EC9-B546-A48D-175FEF4928DE}"/>
              </a:ext>
            </a:extLst>
          </p:cNvPr>
          <p:cNvSpPr txBox="1"/>
          <p:nvPr/>
        </p:nvSpPr>
        <p:spPr>
          <a:xfrm flipH="1">
            <a:off x="1830886" y="4622556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F92C708-E18F-5B48-8B61-D5BDB8C18D43}"/>
              </a:ext>
            </a:extLst>
          </p:cNvPr>
          <p:cNvSpPr txBox="1"/>
          <p:nvPr/>
        </p:nvSpPr>
        <p:spPr>
          <a:xfrm flipH="1">
            <a:off x="2063590" y="5044583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g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7F0ABE2-E466-4F47-B076-5B081F508329}"/>
              </a:ext>
            </a:extLst>
          </p:cNvPr>
          <p:cNvSpPr txBox="1"/>
          <p:nvPr/>
        </p:nvSpPr>
        <p:spPr>
          <a:xfrm flipH="1">
            <a:off x="3155128" y="4739080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f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931E12-B492-B742-8FAE-A75B0FF835B8}"/>
              </a:ext>
            </a:extLst>
          </p:cNvPr>
          <p:cNvSpPr txBox="1"/>
          <p:nvPr/>
        </p:nvSpPr>
        <p:spPr>
          <a:xfrm flipH="1">
            <a:off x="5335835" y="4769277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B81F41F-694C-F044-87F0-44C33E5D6E86}"/>
              </a:ext>
            </a:extLst>
          </p:cNvPr>
          <p:cNvSpPr txBox="1"/>
          <p:nvPr/>
        </p:nvSpPr>
        <p:spPr>
          <a:xfrm flipH="1">
            <a:off x="5389615" y="5044583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b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937CBA-4410-FE46-9276-DC29355FE5A8}"/>
              </a:ext>
            </a:extLst>
          </p:cNvPr>
          <p:cNvSpPr txBox="1"/>
          <p:nvPr/>
        </p:nvSpPr>
        <p:spPr>
          <a:xfrm flipH="1">
            <a:off x="6371302" y="4622556"/>
            <a:ext cx="268375" cy="41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c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20" name="X_[01-10]_kiku1">
            <a:hlinkClick r:id="" action="ppaction://media"/>
            <a:extLst>
              <a:ext uri="{FF2B5EF4-FFF2-40B4-BE49-F238E27FC236}">
                <a16:creationId xmlns:a16="http://schemas.microsoft.com/office/drawing/2014/main" id="{9D8443CE-B48B-364F-B3C9-9C8B73409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37780" y="2165200"/>
            <a:ext cx="487363" cy="487363"/>
          </a:xfrm>
          <a:prstGeom prst="rect">
            <a:avLst/>
          </a:prstGeom>
        </p:spPr>
      </p:pic>
      <p:pic>
        <p:nvPicPr>
          <p:cNvPr id="21" name="X_[01-11]_kiku2">
            <a:hlinkClick r:id="" action="ppaction://media"/>
            <a:extLst>
              <a:ext uri="{FF2B5EF4-FFF2-40B4-BE49-F238E27FC236}">
                <a16:creationId xmlns:a16="http://schemas.microsoft.com/office/drawing/2014/main" id="{AE9240A9-4982-1441-B18E-C43A18F458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71527" y="2165200"/>
            <a:ext cx="487363" cy="487363"/>
          </a:xfrm>
          <a:prstGeom prst="rect">
            <a:avLst/>
          </a:prstGeom>
        </p:spPr>
      </p:pic>
      <p:pic>
        <p:nvPicPr>
          <p:cNvPr id="28" name="X_[01-12]_kiku3">
            <a:hlinkClick r:id="" action="ppaction://media"/>
            <a:extLst>
              <a:ext uri="{FF2B5EF4-FFF2-40B4-BE49-F238E27FC236}">
                <a16:creationId xmlns:a16="http://schemas.microsoft.com/office/drawing/2014/main" id="{7E7829F2-ACD5-0947-9B51-735D4FAA399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37779" y="4317440"/>
            <a:ext cx="487363" cy="487363"/>
          </a:xfrm>
          <a:prstGeom prst="rect">
            <a:avLst/>
          </a:prstGeom>
        </p:spPr>
      </p:pic>
      <p:pic>
        <p:nvPicPr>
          <p:cNvPr id="29" name="X_[01-13]_kiku4">
            <a:hlinkClick r:id="" action="ppaction://media"/>
            <a:extLst>
              <a:ext uri="{FF2B5EF4-FFF2-40B4-BE49-F238E27FC236}">
                <a16:creationId xmlns:a16="http://schemas.microsoft.com/office/drawing/2014/main" id="{13433AA7-182F-9449-B36F-AA0B50B874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71527" y="43174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CFC710-C262-7E4D-980A-D6BAA0D3F0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464" y="292928"/>
            <a:ext cx="8683821" cy="12663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374730-24AA-B94F-B733-94D2255701B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7181"/>
          <a:stretch/>
        </p:blipFill>
        <p:spPr>
          <a:xfrm>
            <a:off x="0" y="1828800"/>
            <a:ext cx="7187532" cy="47858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61FCEA7-6E7D-B047-A428-2669F32C6B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5130" y="1559160"/>
            <a:ext cx="4759706" cy="9443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C28323F-C40F-244A-BB08-9C91DD9EC7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5130" y="2695198"/>
            <a:ext cx="2409565" cy="93995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0617EBE-03C0-5C4F-959E-8BB0D5746BF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47199"/>
          <a:stretch/>
        </p:blipFill>
        <p:spPr>
          <a:xfrm>
            <a:off x="7025130" y="3670680"/>
            <a:ext cx="5030834" cy="849472"/>
          </a:xfrm>
          <a:prstGeom prst="rect">
            <a:avLst/>
          </a:prstGeom>
        </p:spPr>
      </p:pic>
      <p:pic>
        <p:nvPicPr>
          <p:cNvPr id="8" name="X_[01-10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6355" y="1757744"/>
            <a:ext cx="487363" cy="487363"/>
          </a:xfrm>
          <a:prstGeom prst="rect">
            <a:avLst/>
          </a:prstGeom>
        </p:spPr>
      </p:pic>
      <p:pic>
        <p:nvPicPr>
          <p:cNvPr id="11" name="X_[01-11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87664" y="1828800"/>
            <a:ext cx="487363" cy="487363"/>
          </a:xfrm>
          <a:prstGeom prst="rect">
            <a:avLst/>
          </a:prstGeom>
        </p:spPr>
      </p:pic>
      <p:pic>
        <p:nvPicPr>
          <p:cNvPr id="14" name="X_[01-12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0627" y="4186219"/>
            <a:ext cx="487363" cy="487363"/>
          </a:xfrm>
          <a:prstGeom prst="rect">
            <a:avLst/>
          </a:prstGeom>
        </p:spPr>
      </p:pic>
      <p:pic>
        <p:nvPicPr>
          <p:cNvPr id="17" name="X_[01-13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84079" y="4188917"/>
            <a:ext cx="487363" cy="48736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FE5B0A8-C123-8142-9FAC-503A6AF2191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7199"/>
          <a:stretch/>
        </p:blipFill>
        <p:spPr>
          <a:xfrm>
            <a:off x="7025130" y="4673582"/>
            <a:ext cx="5030834" cy="84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183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2">
            <a:extLst>
              <a:ext uri="{FF2B5EF4-FFF2-40B4-BE49-F238E27FC236}">
                <a16:creationId xmlns:a16="http://schemas.microsoft.com/office/drawing/2014/main" id="{50FD542C-B7A9-5C46-A780-0AD30A64B396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2164CA7-0A3F-914B-AACB-F8C7B5688D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444"/>
          <a:stretch/>
        </p:blipFill>
        <p:spPr>
          <a:xfrm>
            <a:off x="212757" y="261718"/>
            <a:ext cx="9319251" cy="36529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A0ECD1-2250-BB48-BD8F-A5DA43BD3874}"/>
              </a:ext>
            </a:extLst>
          </p:cNvPr>
          <p:cNvSpPr txBox="1"/>
          <p:nvPr/>
        </p:nvSpPr>
        <p:spPr>
          <a:xfrm>
            <a:off x="205974" y="3832598"/>
            <a:ext cx="9444112" cy="2650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នៅពេលលាគ្នាជាមួយមិត្តភ័ក្តិយើងប្រើ«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じゃあ、また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»។ យើងប្រើ 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しつれいします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 នៅពេលលាគ្នាជាមួយអ្នកមានឋានៈខ្ពស់ជាង។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នៅកន្លែងធ្វើការអ្នកដែលត្រលប់ទៅផ្ទះមុនតែងនិយាយ«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おさきにしつれいします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»ទៅកាន់អ្នកដែលមិនទាន់ត្រលប់ទៅផ្ទះ។ ចំណែកអ្នកដែលមិនទាន់ត្រលប់ទៅផ្ទះតែងតែតបទៅវិញនូវពាក្យ«</a:t>
            </a:r>
            <a:r>
              <a:rPr kumimoji="1" lang="en-US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f.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おつかれさま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»ឬ«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おつかれさまでした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»។ 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おつかれさまでした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»គឺមានភាពគួរសមជាង។ យើងប្រើ«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おつかれさま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»ទៅកាន់អ្នករួមការងារឬអ្នកដែលមានឋានៈទាបជាង។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នៅពេលលាគ្នានៅពេលយប់ក្រៅពីពាក្យ«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じゃあ、また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»ក៏មានពាក្យ«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おやすみ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おやすみなさい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»ដែរ។ 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おやすみなさい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 គឺមានភាពគួរសមជាង។ យើងប្រើ«</a:t>
            </a:r>
            <a:r>
              <a:rPr kumimoji="1" lang="ja-JP" altLang="en-US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おやすみ</a:t>
            </a:r>
            <a:r>
              <a:rPr kumimoji="1" lang="km-KH" altLang="ja-JP" sz="1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»ទៅកាន់មិត្តភ័ក្តិឬអ្នករួមការងារឬអ្នកដែលមានឋានៈទាបជាង។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CE0ACF9-14A5-124D-8BB9-7662F18F2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8163" y="374676"/>
            <a:ext cx="2211080" cy="15561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95DFB1-DBC7-5147-AC3E-23EEA22A2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9591" y="1930793"/>
            <a:ext cx="2206435" cy="155611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8EA9EB-85DF-4644-B96C-FE133F5A2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0814" y="3487772"/>
            <a:ext cx="2205212" cy="155525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3B391A4-7057-484E-BCF7-4134E236B9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8483" y="5002667"/>
            <a:ext cx="2090599" cy="14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04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70ABCEB-3676-814E-A4F0-86C8D66E4A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19" y="0"/>
            <a:ext cx="6000381" cy="65090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20B8A9-54BD-A140-8F89-4AC3D63640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0526" y="1355695"/>
            <a:ext cx="5931474" cy="2494410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096000" y="1355695"/>
            <a:ext cx="5931475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X_[01-14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4165" y="1017194"/>
            <a:ext cx="487363" cy="487363"/>
          </a:xfrm>
          <a:prstGeom prst="rect">
            <a:avLst/>
          </a:prstGeom>
        </p:spPr>
      </p:pic>
      <p:pic>
        <p:nvPicPr>
          <p:cNvPr id="6" name="X_[01-15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4165" y="1893493"/>
            <a:ext cx="487363" cy="487363"/>
          </a:xfrm>
          <a:prstGeom prst="rect">
            <a:avLst/>
          </a:prstGeom>
        </p:spPr>
      </p:pic>
      <p:pic>
        <p:nvPicPr>
          <p:cNvPr id="7" name="X_[01-16]_hanasu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4165" y="3606423"/>
            <a:ext cx="487363" cy="487363"/>
          </a:xfrm>
          <a:prstGeom prst="rect">
            <a:avLst/>
          </a:prstGeom>
        </p:spPr>
      </p:pic>
      <p:pic>
        <p:nvPicPr>
          <p:cNvPr id="8" name="X_[01-17]_hanas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4165" y="55971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686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70ABCEB-3676-814E-A4F0-86C8D66E4A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19" y="0"/>
            <a:ext cx="6000381" cy="65090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20B8A9-54BD-A140-8F89-4AC3D63640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0693" y="566146"/>
            <a:ext cx="5931474" cy="2494410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164906" y="1201834"/>
            <a:ext cx="5931475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BFF758E-15CE-0349-B694-D564517349F1}"/>
              </a:ext>
            </a:extLst>
          </p:cNvPr>
          <p:cNvGrpSpPr/>
          <p:nvPr/>
        </p:nvGrpSpPr>
        <p:grpSpPr>
          <a:xfrm>
            <a:off x="6487999" y="4014009"/>
            <a:ext cx="5476527" cy="2692098"/>
            <a:chOff x="5727092" y="3997967"/>
            <a:chExt cx="5476527" cy="269209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18B76CA7-EF34-714E-8BA0-52F285C13C6B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EF2B0FC7-A12F-114A-9347-B2B3AACAD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9" name="X_[01-14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1315" y="1112013"/>
            <a:ext cx="487363" cy="487363"/>
          </a:xfrm>
          <a:prstGeom prst="rect">
            <a:avLst/>
          </a:prstGeom>
        </p:spPr>
      </p:pic>
      <p:pic>
        <p:nvPicPr>
          <p:cNvPr id="12" name="X_[01-15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1314" y="1813351"/>
            <a:ext cx="487363" cy="487363"/>
          </a:xfrm>
          <a:prstGeom prst="rect">
            <a:avLst/>
          </a:prstGeom>
        </p:spPr>
      </p:pic>
      <p:pic>
        <p:nvPicPr>
          <p:cNvPr id="15" name="X_[01-16]_hanasu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1314" y="3606423"/>
            <a:ext cx="487363" cy="487363"/>
          </a:xfrm>
          <a:prstGeom prst="rect">
            <a:avLst/>
          </a:prstGeom>
        </p:spPr>
      </p:pic>
      <p:pic>
        <p:nvPicPr>
          <p:cNvPr id="18" name="X_[01-17]_hanasu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4330" y="55023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635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5FB1EF6-C7B9-9843-8F9F-2CA6180FE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81"/>
          <a:stretch/>
        </p:blipFill>
        <p:spPr>
          <a:xfrm>
            <a:off x="6279823" y="2901566"/>
            <a:ext cx="5795464" cy="385897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70ABCEB-3676-814E-A4F0-86C8D66E4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9" y="174458"/>
            <a:ext cx="6000381" cy="65090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20B8A9-54BD-A140-8F89-4AC3D63640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090"/>
          <a:stretch/>
        </p:blipFill>
        <p:spPr>
          <a:xfrm>
            <a:off x="6279823" y="761960"/>
            <a:ext cx="5931474" cy="1918459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143812" y="2068902"/>
            <a:ext cx="5931475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6434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70ABCEB-3676-814E-A4F0-86C8D66E4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19" y="174458"/>
            <a:ext cx="6164907" cy="66875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20B8A9-54BD-A140-8F89-4AC3D6364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26" y="1355695"/>
            <a:ext cx="5931474" cy="2494410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164906" y="3254542"/>
            <a:ext cx="5931475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9126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54B45E-5726-A547-80E9-1A403859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14" y="163671"/>
            <a:ext cx="10798404" cy="6657975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1019175" y="2638901"/>
            <a:ext cx="10610849" cy="85375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49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4CA894-7B45-3F4E-81C9-4206002CA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944"/>
            <a:ext cx="12192000" cy="22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07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DE97B9-8701-004D-8612-98E8DA6ADF8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-270" b="1"/>
          <a:stretch/>
        </p:blipFill>
        <p:spPr>
          <a:xfrm>
            <a:off x="441563" y="1287388"/>
            <a:ext cx="6554951" cy="557061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10C41B1-1DCF-4149-8337-63219CA2E7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7594" y="4753895"/>
            <a:ext cx="6162843" cy="21041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9A815ED-6E0A-7B4F-8B26-D2CE6E17F6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563" y="-1"/>
            <a:ext cx="4989963" cy="1287389"/>
          </a:xfrm>
          <a:prstGeom prst="rect">
            <a:avLst/>
          </a:prstGeom>
        </p:spPr>
      </p:pic>
      <p:pic>
        <p:nvPicPr>
          <p:cNvPr id="5" name="X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822" y="2184268"/>
            <a:ext cx="487363" cy="487363"/>
          </a:xfrm>
          <a:prstGeom prst="rect">
            <a:avLst/>
          </a:prstGeom>
        </p:spPr>
      </p:pic>
      <p:pic>
        <p:nvPicPr>
          <p:cNvPr id="6" name="X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46640" y="2184267"/>
            <a:ext cx="487363" cy="487363"/>
          </a:xfrm>
          <a:prstGeom prst="rect">
            <a:avLst/>
          </a:prstGeom>
        </p:spPr>
      </p:pic>
      <p:pic>
        <p:nvPicPr>
          <p:cNvPr id="7" name="X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970636" y="2173816"/>
            <a:ext cx="487363" cy="487363"/>
          </a:xfrm>
          <a:prstGeom prst="rect">
            <a:avLst/>
          </a:prstGeom>
        </p:spPr>
      </p:pic>
      <p:pic>
        <p:nvPicPr>
          <p:cNvPr id="9" name="X_[01-21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821" y="4503004"/>
            <a:ext cx="487363" cy="487363"/>
          </a:xfrm>
          <a:prstGeom prst="rect">
            <a:avLst/>
          </a:prstGeom>
        </p:spPr>
      </p:pic>
      <p:pic>
        <p:nvPicPr>
          <p:cNvPr id="10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7AF0BE63-440B-459C-8658-E77473C7FB4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46640" y="45030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8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5F9D44D8-5980-F542-8242-5790B61BA0CE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5CA7449-5C89-4E40-8255-A50765B50BC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-270" b="1"/>
          <a:stretch/>
        </p:blipFill>
        <p:spPr>
          <a:xfrm>
            <a:off x="407963" y="233582"/>
            <a:ext cx="7371471" cy="62645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E749AE-F51C-274B-BC4E-3ADDBEFA1C73}"/>
              </a:ext>
            </a:extLst>
          </p:cNvPr>
          <p:cNvSpPr txBox="1"/>
          <p:nvPr/>
        </p:nvSpPr>
        <p:spPr>
          <a:xfrm>
            <a:off x="1913206" y="2011681"/>
            <a:ext cx="295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a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D7D6CDF-27DA-5741-91D2-4B4075C94048}"/>
              </a:ext>
            </a:extLst>
          </p:cNvPr>
          <p:cNvSpPr txBox="1"/>
          <p:nvPr/>
        </p:nvSpPr>
        <p:spPr>
          <a:xfrm flipH="1">
            <a:off x="3303564" y="1508970"/>
            <a:ext cx="410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b</a:t>
            </a:r>
            <a:endParaRPr kumimoji="1" lang="ja-JP" altLang="en-US" sz="320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F8B91E2-DF53-AF45-A022-32CB3A5D5B6F}"/>
              </a:ext>
            </a:extLst>
          </p:cNvPr>
          <p:cNvSpPr txBox="1"/>
          <p:nvPr/>
        </p:nvSpPr>
        <p:spPr>
          <a:xfrm flipH="1">
            <a:off x="5611335" y="1494211"/>
            <a:ext cx="410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b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B55BC1E-9A5F-3D43-8484-CA6931A741FA}"/>
              </a:ext>
            </a:extLst>
          </p:cNvPr>
          <p:cNvSpPr txBox="1"/>
          <p:nvPr/>
        </p:nvSpPr>
        <p:spPr>
          <a:xfrm flipH="1">
            <a:off x="6396448" y="1786598"/>
            <a:ext cx="56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a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18C094-1E17-F147-B0A9-8DA19121CFE2}"/>
              </a:ext>
            </a:extLst>
          </p:cNvPr>
          <p:cNvSpPr txBox="1"/>
          <p:nvPr/>
        </p:nvSpPr>
        <p:spPr>
          <a:xfrm flipH="1">
            <a:off x="1377693" y="4203896"/>
            <a:ext cx="56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d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0F89A27-932A-B74E-B8E2-08F51DD67485}"/>
              </a:ext>
            </a:extLst>
          </p:cNvPr>
          <p:cNvSpPr txBox="1"/>
          <p:nvPr/>
        </p:nvSpPr>
        <p:spPr>
          <a:xfrm flipH="1">
            <a:off x="3559365" y="4133275"/>
            <a:ext cx="56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c</a:t>
            </a:r>
            <a:endParaRPr kumimoji="1" lang="ja-JP" altLang="en-US" sz="3200">
              <a:solidFill>
                <a:srgbClr val="FF0000"/>
              </a:solidFill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BF66A40-FF7C-DE4D-8E44-0F3F29A822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29297" y="4133275"/>
            <a:ext cx="6162843" cy="2104105"/>
          </a:xfrm>
          <a:prstGeom prst="rect">
            <a:avLst/>
          </a:prstGeom>
        </p:spPr>
      </p:pic>
      <p:pic>
        <p:nvPicPr>
          <p:cNvPr id="11" name="X_[01-18]_kiku1">
            <a:hlinkClick r:id="" action="ppaction://media"/>
            <a:extLst>
              <a:ext uri="{FF2B5EF4-FFF2-40B4-BE49-F238E27FC236}">
                <a16:creationId xmlns:a16="http://schemas.microsoft.com/office/drawing/2014/main" id="{C12F2673-9450-4F3C-8F94-6B875B65EA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0829" y="1298964"/>
            <a:ext cx="487363" cy="487363"/>
          </a:xfrm>
          <a:prstGeom prst="rect">
            <a:avLst/>
          </a:prstGeom>
        </p:spPr>
      </p:pic>
      <p:pic>
        <p:nvPicPr>
          <p:cNvPr id="12" name="X_[01-19]_kiku2">
            <a:hlinkClick r:id="" action="ppaction://media"/>
            <a:extLst>
              <a:ext uri="{FF2B5EF4-FFF2-40B4-BE49-F238E27FC236}">
                <a16:creationId xmlns:a16="http://schemas.microsoft.com/office/drawing/2014/main" id="{470C4C47-AAAD-4B6D-A480-66F2B21BF2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65125" y="1265288"/>
            <a:ext cx="487363" cy="487363"/>
          </a:xfrm>
          <a:prstGeom prst="rect">
            <a:avLst/>
          </a:prstGeom>
        </p:spPr>
      </p:pic>
      <p:pic>
        <p:nvPicPr>
          <p:cNvPr id="13" name="X_[01-20]_kiku3">
            <a:hlinkClick r:id="" action="ppaction://media"/>
            <a:extLst>
              <a:ext uri="{FF2B5EF4-FFF2-40B4-BE49-F238E27FC236}">
                <a16:creationId xmlns:a16="http://schemas.microsoft.com/office/drawing/2014/main" id="{E99A688E-81C7-459C-89B3-CECB1BF803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36385" y="1297034"/>
            <a:ext cx="487363" cy="487363"/>
          </a:xfrm>
          <a:prstGeom prst="rect">
            <a:avLst/>
          </a:prstGeom>
        </p:spPr>
      </p:pic>
      <p:pic>
        <p:nvPicPr>
          <p:cNvPr id="14" name="X_[01-21]_kiku4">
            <a:hlinkClick r:id="" action="ppaction://media"/>
            <a:extLst>
              <a:ext uri="{FF2B5EF4-FFF2-40B4-BE49-F238E27FC236}">
                <a16:creationId xmlns:a16="http://schemas.microsoft.com/office/drawing/2014/main" id="{2EABC7DF-0C31-4AD7-8B1B-40B017A9D00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8907" y="3860666"/>
            <a:ext cx="487363" cy="487363"/>
          </a:xfrm>
          <a:prstGeom prst="rect">
            <a:avLst/>
          </a:prstGeom>
        </p:spPr>
      </p:pic>
      <p:pic>
        <p:nvPicPr>
          <p:cNvPr id="15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8E6C6B9E-F2E0-4EDC-BB2A-A0559080534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77838" y="38600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81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  <p:bldP spid="28" grpId="0"/>
      <p:bldP spid="29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C72A3D1-3C10-2445-ABD4-EA035B11B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128"/>
            <a:ext cx="12192000" cy="479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62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954FD9B-73D9-E44C-AD2C-A3A71A8CA1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674"/>
          <a:stretch/>
        </p:blipFill>
        <p:spPr>
          <a:xfrm>
            <a:off x="58874" y="375464"/>
            <a:ext cx="10901362" cy="3610353"/>
          </a:xfrm>
          <a:prstGeom prst="rect">
            <a:avLst/>
          </a:prstGeom>
        </p:spPr>
      </p:pic>
      <p:pic>
        <p:nvPicPr>
          <p:cNvPr id="3" name="X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9802" y="874276"/>
            <a:ext cx="487363" cy="487363"/>
          </a:xfrm>
          <a:prstGeom prst="rect">
            <a:avLst/>
          </a:prstGeom>
        </p:spPr>
      </p:pic>
      <p:pic>
        <p:nvPicPr>
          <p:cNvPr id="4" name="X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12610" y="2430046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1809EF0-D6DD-4376-813F-959008549AD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50067"/>
          <a:stretch/>
        </p:blipFill>
        <p:spPr>
          <a:xfrm>
            <a:off x="58874" y="4015863"/>
            <a:ext cx="10034587" cy="2776577"/>
          </a:xfrm>
          <a:prstGeom prst="rect">
            <a:avLst/>
          </a:prstGeom>
        </p:spPr>
      </p:pic>
      <p:pic>
        <p:nvPicPr>
          <p:cNvPr id="6" name="X_[01-20]_kiku3">
            <a:hlinkClick r:id="" action="ppaction://media"/>
            <a:extLst>
              <a:ext uri="{FF2B5EF4-FFF2-40B4-BE49-F238E27FC236}">
                <a16:creationId xmlns:a16="http://schemas.microsoft.com/office/drawing/2014/main" id="{EF940FD9-EA05-47F0-AD95-FBB682D2DC7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5603" y="4484628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E16316-2BA6-4372-B6FA-1A49ACC31C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1631" b="63889"/>
          <a:stretch/>
        </p:blipFill>
        <p:spPr>
          <a:xfrm>
            <a:off x="58874" y="3994951"/>
            <a:ext cx="10901362" cy="1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85A9197-A1BB-FE45-BFB3-D7C8A68ADE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151" b="2265"/>
          <a:stretch/>
        </p:blipFill>
        <p:spPr>
          <a:xfrm>
            <a:off x="239849" y="642151"/>
            <a:ext cx="10335900" cy="21526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9B4A3A0-67B9-4AFF-BB51-F3905344B9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318" r="5000" b="9048"/>
          <a:stretch/>
        </p:blipFill>
        <p:spPr>
          <a:xfrm>
            <a:off x="0" y="3108290"/>
            <a:ext cx="10182225" cy="2386845"/>
          </a:xfrm>
          <a:prstGeom prst="rect">
            <a:avLst/>
          </a:prstGeom>
        </p:spPr>
      </p:pic>
      <p:pic>
        <p:nvPicPr>
          <p:cNvPr id="7" name="X_[01-21]_kiku4">
            <a:hlinkClick r:id="" action="ppaction://media"/>
            <a:extLst>
              <a:ext uri="{FF2B5EF4-FFF2-40B4-BE49-F238E27FC236}">
                <a16:creationId xmlns:a16="http://schemas.microsoft.com/office/drawing/2014/main" id="{5247938D-2D66-44DC-8C37-30B276104D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3603" y="1362865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3A75D47-50B2-494D-B300-2F2AE3A1FFE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1631" b="63889"/>
          <a:stretch/>
        </p:blipFill>
        <p:spPr>
          <a:xfrm>
            <a:off x="239849" y="2794801"/>
            <a:ext cx="10901362" cy="173311"/>
          </a:xfrm>
          <a:prstGeom prst="rect">
            <a:avLst/>
          </a:prstGeom>
        </p:spPr>
      </p:pic>
      <p:pic>
        <p:nvPicPr>
          <p:cNvPr id="9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CE06EC41-3874-4BC6-9887-B605752AA9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3603" y="40580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2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4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DE97B9-8701-004D-8612-98E8DA6ADF8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7271" b="1"/>
          <a:stretch/>
        </p:blipFill>
        <p:spPr>
          <a:xfrm>
            <a:off x="441563" y="1731264"/>
            <a:ext cx="7143483" cy="50087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10C41B1-1DCF-4149-8337-63219CA2E7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7594" y="4753895"/>
            <a:ext cx="6162843" cy="21041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02DEDDE-C876-BC49-8CBA-4D3C7E74E6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563" y="181476"/>
            <a:ext cx="7876674" cy="1184133"/>
          </a:xfrm>
          <a:prstGeom prst="rect">
            <a:avLst/>
          </a:prstGeom>
        </p:spPr>
      </p:pic>
      <p:pic>
        <p:nvPicPr>
          <p:cNvPr id="6" name="X_[01-18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2540" y="1653273"/>
            <a:ext cx="487363" cy="487363"/>
          </a:xfrm>
          <a:prstGeom prst="rect">
            <a:avLst/>
          </a:prstGeom>
        </p:spPr>
      </p:pic>
      <p:pic>
        <p:nvPicPr>
          <p:cNvPr id="7" name="X_[01-19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06955" y="1683164"/>
            <a:ext cx="487363" cy="487363"/>
          </a:xfrm>
          <a:prstGeom prst="rect">
            <a:avLst/>
          </a:prstGeom>
        </p:spPr>
      </p:pic>
      <p:pic>
        <p:nvPicPr>
          <p:cNvPr id="8" name="X_[01-20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85046" y="1710260"/>
            <a:ext cx="487363" cy="487363"/>
          </a:xfrm>
          <a:prstGeom prst="rect">
            <a:avLst/>
          </a:prstGeom>
        </p:spPr>
      </p:pic>
      <p:pic>
        <p:nvPicPr>
          <p:cNvPr id="10" name="X_[01-21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2540" y="4196627"/>
            <a:ext cx="487363" cy="487363"/>
          </a:xfrm>
          <a:prstGeom prst="rect">
            <a:avLst/>
          </a:prstGeom>
        </p:spPr>
      </p:pic>
      <p:pic>
        <p:nvPicPr>
          <p:cNvPr id="11" name="X_[01-22]_kiku5">
            <a:hlinkClick r:id="" action="ppaction://media"/>
            <a:extLst>
              <a:ext uri="{FF2B5EF4-FFF2-40B4-BE49-F238E27FC236}">
                <a16:creationId xmlns:a16="http://schemas.microsoft.com/office/drawing/2014/main" id="{E42C6E54-9593-4C19-BC5A-1628A7C074B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255892" y="41966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5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BD3F31FD-55E2-3841-A530-33326956012B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715A4D9-4F21-E047-8371-5726B1FBAB3E}"/>
              </a:ext>
            </a:extLst>
          </p:cNvPr>
          <p:cNvGrpSpPr/>
          <p:nvPr/>
        </p:nvGrpSpPr>
        <p:grpSpPr>
          <a:xfrm>
            <a:off x="381000" y="571500"/>
            <a:ext cx="11430000" cy="2990993"/>
            <a:chOff x="0" y="905234"/>
            <a:chExt cx="12192000" cy="3081802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204AC79-D7CB-E04D-8E31-A68F716E6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05234"/>
              <a:ext cx="12192000" cy="1759045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DA86FEE-64EA-0446-AEC8-0833703B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442" y="2430235"/>
              <a:ext cx="11211379" cy="1556801"/>
            </a:xfrm>
            <a:prstGeom prst="rect">
              <a:avLst/>
            </a:prstGeom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BFAE7856-0A71-794F-B0BC-3F976715F5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271" b="1"/>
          <a:stretch/>
        </p:blipFill>
        <p:spPr>
          <a:xfrm>
            <a:off x="7266142" y="2990543"/>
            <a:ext cx="4531766" cy="317748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44F701C-D90A-F14A-B041-3B39EE2EEA13}"/>
              </a:ext>
            </a:extLst>
          </p:cNvPr>
          <p:cNvSpPr txBox="1"/>
          <p:nvPr/>
        </p:nvSpPr>
        <p:spPr>
          <a:xfrm>
            <a:off x="387547" y="3726489"/>
            <a:ext cx="669837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«</a:t>
            </a:r>
            <a:r>
              <a:rPr kumimoji="1" lang="en-US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a.</a:t>
            </a:r>
            <a:r>
              <a:rPr kumimoji="1" lang="ja-JP" altLang="en-US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ありがとうございます</a:t>
            </a: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»គឺជាពាក្យផ្លូវការជាងគេហើយប្រើប្រាស់នៅពេលថ្លែងអំណរគុណ។ «</a:t>
            </a:r>
            <a:r>
              <a:rPr kumimoji="1" lang="ja-JP" altLang="en-US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（どうも）ありがとう</a:t>
            </a: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»ជាពាក្យសាមញ្ញជាងហើយប្រើទៅកាន់មិត្តភ័ក្តិជាដើម។ «</a:t>
            </a:r>
            <a:r>
              <a:rPr kumimoji="1" lang="ja-JP" altLang="en-US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どうも</a:t>
            </a: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»ជាពាក្យខ្លីនិងក្រៅផ្លូវការហើយប្រើសម្រាប់ការអរគុណបន្តិចបន្តួច។ ម្យ៉ាងទៀតយើងប្រើ«</a:t>
            </a:r>
            <a:r>
              <a:rPr kumimoji="1" lang="ja-JP" altLang="en-US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すみません</a:t>
            </a: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»សម្រាប់អរគុណនរណាម្នាក់ដែលពិបាកដោយសារយើង។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1" lang="km-KH" altLang="ja-JP" sz="1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របៀបនៃការនិយាយមានភាពខុសគ្នាទៅតាមមនុស្សម្នាក់ៗ ដូច្នេះគួរយល់ដឹងពីការប្រើប្រាស់ពាក្យជាមុន។</a:t>
            </a:r>
            <a:endParaRPr kumimoji="1" lang="ja-JP" altLang="en-US" sz="16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99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2F5C01-D00F-F446-926B-08F0FEAD1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497" y="208815"/>
            <a:ext cx="9973627" cy="6440369"/>
          </a:xfrm>
          <a:prstGeom prst="rect">
            <a:avLst/>
          </a:prstGeom>
        </p:spPr>
      </p:pic>
      <p:pic>
        <p:nvPicPr>
          <p:cNvPr id="2" name="X_[01-23]_kiku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85876" y="1813741"/>
            <a:ext cx="487363" cy="487363"/>
          </a:xfrm>
          <a:prstGeom prst="rect">
            <a:avLst/>
          </a:prstGeom>
        </p:spPr>
      </p:pic>
      <p:pic>
        <p:nvPicPr>
          <p:cNvPr id="5" name="X_[01-24]_kiku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49892" y="1809816"/>
            <a:ext cx="487363" cy="487363"/>
          </a:xfrm>
          <a:prstGeom prst="rect">
            <a:avLst/>
          </a:prstGeom>
        </p:spPr>
      </p:pic>
      <p:pic>
        <p:nvPicPr>
          <p:cNvPr id="6" name="X_[01-25]_kiku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6008" y="18288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3381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FF14D9A7-5EB1-8742-9905-A16F23B40BF6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BB8C0A4-876F-5548-BF80-9FEAA5F435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5528" y="395765"/>
            <a:ext cx="9602189" cy="620051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7604FA-327B-F145-937B-5BFC541209B3}"/>
              </a:ext>
            </a:extLst>
          </p:cNvPr>
          <p:cNvSpPr txBox="1"/>
          <p:nvPr/>
        </p:nvSpPr>
        <p:spPr>
          <a:xfrm>
            <a:off x="3756073" y="3193365"/>
            <a:ext cx="379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e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A3E51C-44D0-3D4D-A27B-781D49839DDC}"/>
              </a:ext>
            </a:extLst>
          </p:cNvPr>
          <p:cNvSpPr txBox="1"/>
          <p:nvPr/>
        </p:nvSpPr>
        <p:spPr>
          <a:xfrm>
            <a:off x="6314049" y="2361026"/>
            <a:ext cx="379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f</a:t>
            </a:r>
            <a:endParaRPr kumimoji="1" lang="ja-JP" altLang="en-US" sz="320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A2E431-0F38-594D-A8B5-60EE42F45158}"/>
              </a:ext>
            </a:extLst>
          </p:cNvPr>
          <p:cNvSpPr txBox="1"/>
          <p:nvPr/>
        </p:nvSpPr>
        <p:spPr>
          <a:xfrm>
            <a:off x="8530883" y="2262549"/>
            <a:ext cx="379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e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pic>
        <p:nvPicPr>
          <p:cNvPr id="7" name="X_[01-23]_kiku6">
            <a:hlinkClick r:id="" action="ppaction://media"/>
            <a:extLst>
              <a:ext uri="{FF2B5EF4-FFF2-40B4-BE49-F238E27FC236}">
                <a16:creationId xmlns:a16="http://schemas.microsoft.com/office/drawing/2014/main" id="{E01721BB-4CD8-48DB-84B2-2D41A00C2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8016" y="1947091"/>
            <a:ext cx="487363" cy="487363"/>
          </a:xfrm>
          <a:prstGeom prst="rect">
            <a:avLst/>
          </a:prstGeom>
        </p:spPr>
      </p:pic>
      <p:pic>
        <p:nvPicPr>
          <p:cNvPr id="8" name="X_[01-24]_kiku7">
            <a:hlinkClick r:id="" action="ppaction://media"/>
            <a:extLst>
              <a:ext uri="{FF2B5EF4-FFF2-40B4-BE49-F238E27FC236}">
                <a16:creationId xmlns:a16="http://schemas.microsoft.com/office/drawing/2014/main" id="{8507D43B-B86B-4B9E-AF85-AD0CE204AA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19449" y="1873663"/>
            <a:ext cx="487363" cy="487363"/>
          </a:xfrm>
          <a:prstGeom prst="rect">
            <a:avLst/>
          </a:prstGeom>
        </p:spPr>
      </p:pic>
      <p:pic>
        <p:nvPicPr>
          <p:cNvPr id="9" name="X_[01-25]_kiku8">
            <a:hlinkClick r:id="" action="ppaction://media"/>
            <a:extLst>
              <a:ext uri="{FF2B5EF4-FFF2-40B4-BE49-F238E27FC236}">
                <a16:creationId xmlns:a16="http://schemas.microsoft.com/office/drawing/2014/main" id="{C53A691F-FD6E-440A-9341-712F2C3979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12734" y="18736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14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36F0C6-4F7D-5D4E-9331-ABE2DE13A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" y="587521"/>
            <a:ext cx="110617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72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AD4A7CE-ABD5-B34B-A5DC-D9B7A500F0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975"/>
          <a:stretch/>
        </p:blipFill>
        <p:spPr>
          <a:xfrm>
            <a:off x="337965" y="101991"/>
            <a:ext cx="11516069" cy="6654018"/>
          </a:xfrm>
          <a:prstGeom prst="rect">
            <a:avLst/>
          </a:prstGeom>
        </p:spPr>
      </p:pic>
      <p:pic>
        <p:nvPicPr>
          <p:cNvPr id="3" name="X_[01-23]_kiku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80119" y="929005"/>
            <a:ext cx="487363" cy="487363"/>
          </a:xfrm>
          <a:prstGeom prst="rect">
            <a:avLst/>
          </a:prstGeom>
        </p:spPr>
      </p:pic>
      <p:pic>
        <p:nvPicPr>
          <p:cNvPr id="4" name="X_[01-24]_kiku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80119" y="3515450"/>
            <a:ext cx="487363" cy="487363"/>
          </a:xfrm>
          <a:prstGeom prst="rect">
            <a:avLst/>
          </a:prstGeom>
        </p:spPr>
      </p:pic>
      <p:pic>
        <p:nvPicPr>
          <p:cNvPr id="5" name="X_[01-25]_kiku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80118" y="62011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3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5E9CE3F-E3C7-7845-8D9E-C3CA52C8CE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4229"/>
            <a:ext cx="12192000" cy="16133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FBF0CF3-8D4E-5843-AFAF-A6165A6EF1E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3157"/>
          <a:stretch/>
        </p:blipFill>
        <p:spPr>
          <a:xfrm>
            <a:off x="647115" y="1885602"/>
            <a:ext cx="10020886" cy="4972398"/>
          </a:xfrm>
          <a:prstGeom prst="rect">
            <a:avLst/>
          </a:prstGeom>
        </p:spPr>
      </p:pic>
      <p:pic>
        <p:nvPicPr>
          <p:cNvPr id="4" name="X_[01-23]_kiku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6636" y="2042341"/>
            <a:ext cx="487363" cy="487363"/>
          </a:xfrm>
          <a:prstGeom prst="rect">
            <a:avLst/>
          </a:prstGeom>
        </p:spPr>
      </p:pic>
      <p:pic>
        <p:nvPicPr>
          <p:cNvPr id="5" name="X_[01-24]_kiku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60059" y="1966139"/>
            <a:ext cx="487363" cy="487363"/>
          </a:xfrm>
          <a:prstGeom prst="rect">
            <a:avLst/>
          </a:prstGeom>
        </p:spPr>
      </p:pic>
      <p:pic>
        <p:nvPicPr>
          <p:cNvPr id="6" name="X_[01-25]_kiku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34623" y="19661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5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5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FF14D9A7-5EB1-8742-9905-A16F23B40BF6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477A5AD-ED2C-844C-B7C7-89E1FC7B8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82" y="401402"/>
            <a:ext cx="11658036" cy="215615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A5E9A47-0BA4-114E-9758-BA6C986D62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157"/>
          <a:stretch/>
        </p:blipFill>
        <p:spPr>
          <a:xfrm>
            <a:off x="5709054" y="2250714"/>
            <a:ext cx="6275615" cy="311398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5042B8-9586-7049-ADEC-DC3AFC16984E}"/>
              </a:ext>
            </a:extLst>
          </p:cNvPr>
          <p:cNvSpPr txBox="1"/>
          <p:nvPr/>
        </p:nvSpPr>
        <p:spPr>
          <a:xfrm>
            <a:off x="207330" y="2680964"/>
            <a:ext cx="5501723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m-KH" altLang="ja-JP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すみません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»គឺជាពាក្យផ្លូវការហើយ«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ごめん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»ជាពាក្យក្រៅផ្លូវការ។ យើងប្រើ«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すみません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»ទៅកាន់អ្នកដែលយើងមិនសូវស្គាល់ឬអ្នកដែលមានឋានៈខ្ពស់ជាង។ ចំណែកមិត្តភ័ក្តិយើងប្រើ«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ごめん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»។</a:t>
            </a:r>
            <a:endParaRPr kumimoji="1" lang="ja-JP" altLang="en-US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04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5143260-47D6-0F40-8CCD-95344BAF55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9525"/>
            <a:ext cx="5866639" cy="54371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7315A7-C860-E744-B33A-033845CEFC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6312" y="733926"/>
            <a:ext cx="6096000" cy="2695074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B26CBFC-F4CE-B144-A369-C356410E0787}"/>
              </a:ext>
            </a:extLst>
          </p:cNvPr>
          <p:cNvSpPr/>
          <p:nvPr/>
        </p:nvSpPr>
        <p:spPr>
          <a:xfrm>
            <a:off x="5931476" y="733926"/>
            <a:ext cx="6095999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X_[01-26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80441" y="1594100"/>
            <a:ext cx="487363" cy="487363"/>
          </a:xfrm>
          <a:prstGeom prst="rect">
            <a:avLst/>
          </a:prstGeom>
        </p:spPr>
      </p:pic>
      <p:pic>
        <p:nvPicPr>
          <p:cNvPr id="7" name="X_[01-28]_hanasu1-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61411" y="2868336"/>
            <a:ext cx="487363" cy="487363"/>
          </a:xfrm>
          <a:prstGeom prst="rect">
            <a:avLst/>
          </a:prstGeom>
        </p:spPr>
      </p:pic>
      <p:pic>
        <p:nvPicPr>
          <p:cNvPr id="8" name="X_[01-29]_hanasu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7840" y="4043050"/>
            <a:ext cx="487363" cy="487363"/>
          </a:xfrm>
          <a:prstGeom prst="rect">
            <a:avLst/>
          </a:prstGeom>
        </p:spPr>
      </p:pic>
      <p:pic>
        <p:nvPicPr>
          <p:cNvPr id="9" name="X_[01-27]_hanasu1-2">
            <a:hlinkClick r:id="" action="ppaction://media"/>
            <a:extLst>
              <a:ext uri="{FF2B5EF4-FFF2-40B4-BE49-F238E27FC236}">
                <a16:creationId xmlns:a16="http://schemas.microsoft.com/office/drawing/2014/main" id="{63425C55-FE8B-441E-83CA-31B9DA96B5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61410" y="22216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5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5143260-47D6-0F40-8CCD-95344BAF55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5866639" cy="54371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7315A7-C860-E744-B33A-033845CEFC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8769" y="733926"/>
            <a:ext cx="6096000" cy="2695074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B26CBFC-F4CE-B144-A369-C356410E0787}"/>
              </a:ext>
            </a:extLst>
          </p:cNvPr>
          <p:cNvSpPr/>
          <p:nvPr/>
        </p:nvSpPr>
        <p:spPr>
          <a:xfrm>
            <a:off x="5920153" y="1469946"/>
            <a:ext cx="6213231" cy="61151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F22F2D4-CD4D-6046-A09B-A434C4E2C920}"/>
              </a:ext>
            </a:extLst>
          </p:cNvPr>
          <p:cNvGrpSpPr/>
          <p:nvPr/>
        </p:nvGrpSpPr>
        <p:grpSpPr>
          <a:xfrm>
            <a:off x="6487999" y="4014009"/>
            <a:ext cx="5476527" cy="2692098"/>
            <a:chOff x="5727092" y="3997967"/>
            <a:chExt cx="5476527" cy="269209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E1A7CAD8-8D07-2443-B02D-92EDCE22CFD7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53A67A54-795C-604A-8744-074114E15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9" name="X_[01-26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83098" y="1663880"/>
            <a:ext cx="487363" cy="487363"/>
          </a:xfrm>
          <a:prstGeom prst="rect">
            <a:avLst/>
          </a:prstGeom>
        </p:spPr>
      </p:pic>
      <p:pic>
        <p:nvPicPr>
          <p:cNvPr id="15" name="X_[01-28]_hanasu1-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83097" y="2844650"/>
            <a:ext cx="487363" cy="487363"/>
          </a:xfrm>
          <a:prstGeom prst="rect">
            <a:avLst/>
          </a:prstGeom>
        </p:spPr>
      </p:pic>
      <p:pic>
        <p:nvPicPr>
          <p:cNvPr id="18" name="X_[01-29]_hanasu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0137" y="4014009"/>
            <a:ext cx="487363" cy="487363"/>
          </a:xfrm>
          <a:prstGeom prst="rect">
            <a:avLst/>
          </a:prstGeom>
        </p:spPr>
      </p:pic>
      <p:pic>
        <p:nvPicPr>
          <p:cNvPr id="13" name="X_[01-27]_hanasu1-2">
            <a:hlinkClick r:id="" action="ppaction://media"/>
            <a:extLst>
              <a:ext uri="{FF2B5EF4-FFF2-40B4-BE49-F238E27FC236}">
                <a16:creationId xmlns:a16="http://schemas.microsoft.com/office/drawing/2014/main" id="{37F86DDB-D154-4C3A-9F87-A8203013A6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61410" y="22216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5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FEDE1FE-6771-469F-9B75-7D84E8961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903" y="673010"/>
            <a:ext cx="6096000" cy="269507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5143260-47D6-0F40-8CCD-95344BAF5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66639" cy="5437163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B26CBFC-F4CE-B144-A369-C356410E0787}"/>
              </a:ext>
            </a:extLst>
          </p:cNvPr>
          <p:cNvSpPr/>
          <p:nvPr/>
        </p:nvSpPr>
        <p:spPr>
          <a:xfrm>
            <a:off x="6067278" y="2009775"/>
            <a:ext cx="5433648" cy="69532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9548C7F-AFBD-664E-8987-C0690228D4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271" b="1"/>
          <a:stretch/>
        </p:blipFill>
        <p:spPr>
          <a:xfrm>
            <a:off x="4724547" y="3595726"/>
            <a:ext cx="4438356" cy="31119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41EDC31-7B72-BD46-92E4-A77B43A28D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8" t="23156" r="1651" b="22982"/>
          <a:stretch/>
        </p:blipFill>
        <p:spPr>
          <a:xfrm>
            <a:off x="7577796" y="5109412"/>
            <a:ext cx="4438356" cy="15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7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5143260-47D6-0F40-8CCD-95344BAF5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66639" cy="54371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27315A7-C860-E744-B33A-033845CE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69" y="733926"/>
            <a:ext cx="6096000" cy="2695074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B26CBFC-F4CE-B144-A369-C356410E0787}"/>
              </a:ext>
            </a:extLst>
          </p:cNvPr>
          <p:cNvSpPr/>
          <p:nvPr/>
        </p:nvSpPr>
        <p:spPr>
          <a:xfrm>
            <a:off x="5931144" y="2729133"/>
            <a:ext cx="6154615" cy="69986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91490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54B45E-5726-A547-80E9-1A403859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48" y="295275"/>
            <a:ext cx="10643920" cy="6562725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571500" y="3576637"/>
            <a:ext cx="10538666" cy="96678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168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6215DE0-4698-1040-ACB1-66D206B45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8" y="124971"/>
            <a:ext cx="11685563" cy="228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D62AD0-9F26-DF4A-AB17-696747A0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9" y="120791"/>
            <a:ext cx="5677195" cy="20418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9036130-9AE2-B946-A9BD-D9C2D2E89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55" y="3126285"/>
            <a:ext cx="2988776" cy="370038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70FAED7-B683-2D46-AEBF-6856DA579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031" y="3075174"/>
            <a:ext cx="3058424" cy="38479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42C5A7-7537-134F-94FC-C22332746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654" y="3075174"/>
            <a:ext cx="2994895" cy="38026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F3AFB4D-EF66-974D-8396-DADAFA6D0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9050" y="3075174"/>
            <a:ext cx="3022122" cy="382076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F85284-8928-5C42-A44F-03BF2CB97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411" y="281355"/>
            <a:ext cx="3081683" cy="247125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D1A47C-E941-414E-85D2-A41AB0C488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11" y="2061503"/>
            <a:ext cx="6349517" cy="97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925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FF14D9A7-5EB1-8742-9905-A16F23B40BF6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D9BCB8A-9DDB-FF40-B82E-43753B44E1B7}"/>
              </a:ext>
            </a:extLst>
          </p:cNvPr>
          <p:cNvGrpSpPr/>
          <p:nvPr/>
        </p:nvGrpSpPr>
        <p:grpSpPr>
          <a:xfrm>
            <a:off x="207330" y="1589621"/>
            <a:ext cx="11724929" cy="4078443"/>
            <a:chOff x="156368" y="1820077"/>
            <a:chExt cx="11775891" cy="384798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1D76052-96EF-134A-9DC2-ABD90DC13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368" y="1893877"/>
              <a:ext cx="2988776" cy="3700389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50AA5CA-63E6-0E43-A3A0-8E3161154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4965" y="1820077"/>
              <a:ext cx="3058424" cy="3847987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FAEB77AA-9710-A546-9467-3D963595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1892" y="1842765"/>
              <a:ext cx="2994895" cy="380261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A6420DF-452E-FD4D-8E6D-C40474451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10137" y="1824615"/>
              <a:ext cx="3022122" cy="3820760"/>
            </a:xfrm>
            <a:prstGeom prst="rect">
              <a:avLst/>
            </a:prstGeom>
          </p:spPr>
        </p:pic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186B5954-18B9-5E45-8089-A695B0898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" y="615356"/>
            <a:ext cx="6349517" cy="97426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6B862D-B84C-5743-A431-FEBA17D1BE3E}"/>
              </a:ext>
            </a:extLst>
          </p:cNvPr>
          <p:cNvSpPr txBox="1"/>
          <p:nvPr/>
        </p:nvSpPr>
        <p:spPr>
          <a:xfrm>
            <a:off x="422149" y="5668064"/>
            <a:ext cx="2452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ありがとう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r>
              <a:rPr kumimoji="1" lang="km-KH" altLang="ja-JP" sz="2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អរគុណ</a:t>
            </a:r>
            <a:endParaRPr kumimoji="1" lang="ja-JP" altLang="en-US" sz="24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4ACBF4-96EE-7040-82ED-FF30E50C54EC}"/>
              </a:ext>
            </a:extLst>
          </p:cNvPr>
          <p:cNvSpPr txBox="1"/>
          <p:nvPr/>
        </p:nvSpPr>
        <p:spPr>
          <a:xfrm>
            <a:off x="3183172" y="5644016"/>
            <a:ext cx="2684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おやすみなさい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r>
              <a:rPr kumimoji="1" lang="km-KH" altLang="ja-JP" sz="2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រាត្រីសួស្ដី</a:t>
            </a:r>
            <a:endParaRPr kumimoji="1" lang="ja-JP" altLang="en-US" sz="24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9C75D9E-5E6A-454B-B48C-40842BB210F4}"/>
              </a:ext>
            </a:extLst>
          </p:cNvPr>
          <p:cNvSpPr txBox="1"/>
          <p:nvPr/>
        </p:nvSpPr>
        <p:spPr>
          <a:xfrm>
            <a:off x="6186576" y="5644016"/>
            <a:ext cx="304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じゃあ、また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r>
              <a:rPr kumimoji="1" lang="km-KH" altLang="ja-JP" sz="2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ចាំជួបគ្នាលើកក្រោយ</a:t>
            </a:r>
            <a:endParaRPr kumimoji="1" lang="ja-JP" altLang="en-US" sz="24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066961-FDEE-2C4B-9B73-A00548B52AF0}"/>
              </a:ext>
            </a:extLst>
          </p:cNvPr>
          <p:cNvSpPr txBox="1"/>
          <p:nvPr/>
        </p:nvSpPr>
        <p:spPr>
          <a:xfrm>
            <a:off x="9328667" y="5638815"/>
            <a:ext cx="2441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</a:rPr>
              <a:t>すみません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r>
              <a:rPr kumimoji="1" lang="km-KH" altLang="ja-JP" sz="2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សូមទោស</a:t>
            </a:r>
            <a:endParaRPr kumimoji="1" lang="ja-JP" altLang="en-US" sz="24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4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9919BE-4129-AF46-B39C-5880885116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8" t="43626" r="1329" b="-41684"/>
          <a:stretch/>
        </p:blipFill>
        <p:spPr>
          <a:xfrm>
            <a:off x="0" y="1959454"/>
            <a:ext cx="6875809" cy="35550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17EC418-CB6C-5149-B793-7452B0842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759" y="1959453"/>
            <a:ext cx="5888241" cy="46664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CE081ED-AAFC-FC43-822E-431B3E11E9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850"/>
          <a:stretch/>
        </p:blipFill>
        <p:spPr>
          <a:xfrm>
            <a:off x="207759" y="0"/>
            <a:ext cx="7959781" cy="17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7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FF14D9A7-5EB1-8742-9905-A16F23B40BF6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E1A31AC-895B-1B44-9D99-233BBA137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952" y="2012458"/>
            <a:ext cx="7346518" cy="456240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D3E804E-76B8-CF40-80B5-D0FF58616F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850"/>
          <a:stretch/>
        </p:blipFill>
        <p:spPr>
          <a:xfrm>
            <a:off x="207330" y="233582"/>
            <a:ext cx="5888670" cy="129611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6ADEF88-4564-A44D-9CEB-0B64C503AE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18" t="43626" r="1329" b="-41684"/>
          <a:stretch/>
        </p:blipFill>
        <p:spPr>
          <a:xfrm>
            <a:off x="207330" y="1529697"/>
            <a:ext cx="5345724" cy="276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19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54B45E-5726-A547-80E9-1A403859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342553"/>
            <a:ext cx="10567243" cy="651544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631416" y="4538149"/>
            <a:ext cx="10398533" cy="85375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58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80F051-1520-0347-991C-10741717A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63655"/>
            <a:ext cx="8029575" cy="119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400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9592EE4-E88F-154F-A841-2F9D5E64F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3807" y="0"/>
            <a:ext cx="8704385" cy="6858000"/>
          </a:xfrm>
          <a:prstGeom prst="rect">
            <a:avLst/>
          </a:prstGeom>
        </p:spPr>
      </p:pic>
      <p:pic>
        <p:nvPicPr>
          <p:cNvPr id="3" name="X_[01-30]_hiragan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6609" y="717024"/>
            <a:ext cx="487363" cy="487363"/>
          </a:xfrm>
          <a:prstGeom prst="rect">
            <a:avLst/>
          </a:prstGeom>
        </p:spPr>
      </p:pic>
      <p:pic>
        <p:nvPicPr>
          <p:cNvPr id="4" name="X_[01-31]_hiragan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57067" y="7170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3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96A8682-926C-9A40-8ED6-C3D189A6F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750" y="1063171"/>
            <a:ext cx="9588500" cy="5080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0CFEA5-CD2B-7246-83CD-E52868313D8D}"/>
              </a:ext>
            </a:extLst>
          </p:cNvPr>
          <p:cNvSpPr txBox="1"/>
          <p:nvPr/>
        </p:nvSpPr>
        <p:spPr>
          <a:xfrm>
            <a:off x="11366695" y="3516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4" name="X_[01-32]_hiragana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1750" y="477342"/>
            <a:ext cx="487363" cy="487363"/>
          </a:xfrm>
          <a:prstGeom prst="rect">
            <a:avLst/>
          </a:prstGeom>
        </p:spPr>
      </p:pic>
      <p:pic>
        <p:nvPicPr>
          <p:cNvPr id="5" name="X_[01-33]_hiragana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34222" y="4773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0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7FB57F4-B1A0-854B-82AE-E3F1E1DB5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86" y="0"/>
            <a:ext cx="7909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713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A322025-1287-FE41-BFFF-AD120482C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438" y="815926"/>
            <a:ext cx="5785562" cy="347685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93BC125-5DEA-9B45-9350-2A3F349569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43" y="815926"/>
            <a:ext cx="6008257" cy="4733778"/>
          </a:xfrm>
          <a:prstGeom prst="rect">
            <a:avLst/>
          </a:prstGeom>
        </p:spPr>
      </p:pic>
      <p:pic>
        <p:nvPicPr>
          <p:cNvPr id="4" name="X_[01-30]_hiragan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23025" y="815926"/>
            <a:ext cx="487363" cy="487363"/>
          </a:xfrm>
          <a:prstGeom prst="rect">
            <a:avLst/>
          </a:prstGeom>
        </p:spPr>
      </p:pic>
      <p:pic>
        <p:nvPicPr>
          <p:cNvPr id="5" name="X_[01-31]_hiragana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64095" y="8159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5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1A53BC-A6A8-704F-9F2F-14C9E72E4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0144" y="0"/>
            <a:ext cx="6858000" cy="6858000"/>
          </a:xfrm>
          <a:prstGeom prst="rect">
            <a:avLst/>
          </a:prstGeom>
        </p:spPr>
      </p:pic>
      <p:pic>
        <p:nvPicPr>
          <p:cNvPr id="2" name="X_[01-34]_hiragana_nobas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97469" y="636723"/>
            <a:ext cx="487363" cy="487363"/>
          </a:xfrm>
          <a:prstGeom prst="rect">
            <a:avLst/>
          </a:prstGeom>
        </p:spPr>
      </p:pic>
      <p:pic>
        <p:nvPicPr>
          <p:cNvPr id="4" name="X_[01-35]_hiragana_tsumaru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97468" y="48445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0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37E24FD-A615-8D45-AEA0-72A744FC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25" y="206375"/>
            <a:ext cx="10185628" cy="523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89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</TotalTime>
  <Words>388</Words>
  <Application>Microsoft Office PowerPoint</Application>
  <PresentationFormat>ワイド画面</PresentationFormat>
  <Paragraphs>47</Paragraphs>
  <Slides>54</Slides>
  <Notes>11</Notes>
  <HiddenSlides>0</HiddenSlides>
  <MMClips>96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54</vt:i4>
      </vt:variant>
    </vt:vector>
  </HeadingPairs>
  <TitlesOfParts>
    <vt:vector size="61" baseType="lpstr">
      <vt:lpstr>游ゴシック</vt:lpstr>
      <vt:lpstr>Arial</vt:lpstr>
      <vt:lpstr>Calibri</vt:lpstr>
      <vt:lpstr>Calibri Light</vt:lpstr>
      <vt:lpstr>Khmer OS</vt:lpstr>
      <vt:lpstr>Wingdings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Chandhol Cheysith</dc:creator>
  <cp:lastModifiedBy>Kazuyo Takehara</cp:lastModifiedBy>
  <cp:revision>107</cp:revision>
  <dcterms:created xsi:type="dcterms:W3CDTF">2021-03-15T07:36:47Z</dcterms:created>
  <dcterms:modified xsi:type="dcterms:W3CDTF">2023-04-19T03:01:44Z</dcterms:modified>
</cp:coreProperties>
</file>