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257" r:id="rId2"/>
    <p:sldId id="338" r:id="rId3"/>
    <p:sldId id="492" r:id="rId4"/>
    <p:sldId id="483" r:id="rId5"/>
    <p:sldId id="484" r:id="rId6"/>
    <p:sldId id="499" r:id="rId7"/>
    <p:sldId id="500" r:id="rId8"/>
    <p:sldId id="485" r:id="rId9"/>
    <p:sldId id="435" r:id="rId10"/>
    <p:sldId id="486" r:id="rId11"/>
    <p:sldId id="436" r:id="rId12"/>
    <p:sldId id="487" r:id="rId13"/>
    <p:sldId id="437" r:id="rId14"/>
    <p:sldId id="488" r:id="rId15"/>
    <p:sldId id="438" r:id="rId16"/>
    <p:sldId id="442" r:id="rId17"/>
    <p:sldId id="443" r:id="rId18"/>
    <p:sldId id="440" r:id="rId19"/>
    <p:sldId id="447" r:id="rId20"/>
    <p:sldId id="493" r:id="rId21"/>
    <p:sldId id="439" r:id="rId22"/>
    <p:sldId id="494" r:id="rId23"/>
    <p:sldId id="441" r:id="rId24"/>
    <p:sldId id="267" r:id="rId25"/>
    <p:sldId id="268" r:id="rId26"/>
    <p:sldId id="501" r:id="rId27"/>
    <p:sldId id="446" r:id="rId28"/>
    <p:sldId id="445" r:id="rId29"/>
    <p:sldId id="448" r:id="rId30"/>
    <p:sldId id="331" r:id="rId31"/>
    <p:sldId id="330" r:id="rId32"/>
    <p:sldId id="453" r:id="rId33"/>
    <p:sldId id="450" r:id="rId34"/>
    <p:sldId id="451" r:id="rId35"/>
    <p:sldId id="495" r:id="rId36"/>
    <p:sldId id="449" r:id="rId37"/>
    <p:sldId id="454" r:id="rId38"/>
    <p:sldId id="455" r:id="rId39"/>
    <p:sldId id="456" r:id="rId40"/>
    <p:sldId id="457" r:id="rId41"/>
    <p:sldId id="404" r:id="rId42"/>
    <p:sldId id="458" r:id="rId43"/>
    <p:sldId id="459" r:id="rId44"/>
    <p:sldId id="460" r:id="rId45"/>
    <p:sldId id="407" r:id="rId46"/>
    <p:sldId id="461" r:id="rId47"/>
    <p:sldId id="490" r:id="rId48"/>
    <p:sldId id="462" r:id="rId49"/>
    <p:sldId id="491" r:id="rId50"/>
    <p:sldId id="463" r:id="rId51"/>
    <p:sldId id="464" r:id="rId52"/>
    <p:sldId id="465" r:id="rId53"/>
    <p:sldId id="467" r:id="rId54"/>
    <p:sldId id="480" r:id="rId55"/>
    <p:sldId id="466" r:id="rId56"/>
    <p:sldId id="469" r:id="rId57"/>
    <p:sldId id="452" r:id="rId58"/>
    <p:sldId id="468" r:id="rId59"/>
    <p:sldId id="496" r:id="rId60"/>
    <p:sldId id="497" r:id="rId61"/>
    <p:sldId id="471" r:id="rId62"/>
    <p:sldId id="472" r:id="rId63"/>
    <p:sldId id="473" r:id="rId64"/>
    <p:sldId id="475" r:id="rId65"/>
    <p:sldId id="474" r:id="rId66"/>
    <p:sldId id="477" r:id="rId67"/>
    <p:sldId id="481" r:id="rId68"/>
    <p:sldId id="478" r:id="rId69"/>
    <p:sldId id="482" r:id="rId70"/>
    <p:sldId id="479" r:id="rId71"/>
    <p:sldId id="325" r:id="rId7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3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C02D2F-7175-4F2D-B699-CD254F15D898}" v="1" dt="2023-04-21T02:46:53.1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399" autoAdjust="0"/>
    <p:restoredTop sz="94737"/>
  </p:normalViewPr>
  <p:slideViewPr>
    <p:cSldViewPr snapToGrid="0">
      <p:cViewPr varScale="1">
        <p:scale>
          <a:sx n="67" d="100"/>
          <a:sy n="67" d="100"/>
        </p:scale>
        <p:origin x="2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79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04C02D2F-7175-4F2D-B699-CD254F15D898}"/>
    <pc:docChg chg="modSld">
      <pc:chgData name="Kazuyo Takehara" userId="fa7eaadb-9681-4610-86a8-8be5debccd15" providerId="ADAL" clId="{04C02D2F-7175-4F2D-B699-CD254F15D898}" dt="2023-04-21T02:50:23.018" v="34"/>
      <pc:docMkLst>
        <pc:docMk/>
      </pc:docMkLst>
      <pc:sldChg chg="modSp mod">
        <pc:chgData name="Kazuyo Takehara" userId="fa7eaadb-9681-4610-86a8-8be5debccd15" providerId="ADAL" clId="{04C02D2F-7175-4F2D-B699-CD254F15D898}" dt="2023-04-18T04:08:37.882" v="0" actId="1076"/>
        <pc:sldMkLst>
          <pc:docMk/>
          <pc:sldMk cId="2849326705" sldId="338"/>
        </pc:sldMkLst>
        <pc:picChg chg="mod">
          <ac:chgData name="Kazuyo Takehara" userId="fa7eaadb-9681-4610-86a8-8be5debccd15" providerId="ADAL" clId="{04C02D2F-7175-4F2D-B699-CD254F15D898}" dt="2023-04-18T04:08:37.882" v="0" actId="1076"/>
          <ac:picMkLst>
            <pc:docMk/>
            <pc:sldMk cId="2849326705" sldId="338"/>
            <ac:picMk id="10" creationId="{ADFCC966-C729-D743-9735-BE79FEE9EA83}"/>
          </ac:picMkLst>
        </pc:picChg>
      </pc:sldChg>
      <pc:sldChg chg="modSp mod">
        <pc:chgData name="Kazuyo Takehara" userId="fa7eaadb-9681-4610-86a8-8be5debccd15" providerId="ADAL" clId="{04C02D2F-7175-4F2D-B699-CD254F15D898}" dt="2023-04-18T04:12:49.375" v="3" actId="1076"/>
        <pc:sldMkLst>
          <pc:docMk/>
          <pc:sldMk cId="3832217141" sldId="404"/>
        </pc:sldMkLst>
        <pc:picChg chg="mod">
          <ac:chgData name="Kazuyo Takehara" userId="fa7eaadb-9681-4610-86a8-8be5debccd15" providerId="ADAL" clId="{04C02D2F-7175-4F2D-B699-CD254F15D898}" dt="2023-04-18T04:12:45.342" v="2" actId="1076"/>
          <ac:picMkLst>
            <pc:docMk/>
            <pc:sldMk cId="3832217141" sldId="404"/>
            <ac:picMk id="20" creationId="{48A8CB3A-269E-814A-ADAA-9A303152E6B1}"/>
          </ac:picMkLst>
        </pc:picChg>
        <pc:picChg chg="mod">
          <ac:chgData name="Kazuyo Takehara" userId="fa7eaadb-9681-4610-86a8-8be5debccd15" providerId="ADAL" clId="{04C02D2F-7175-4F2D-B699-CD254F15D898}" dt="2023-04-18T04:12:49.375" v="3" actId="1076"/>
          <ac:picMkLst>
            <pc:docMk/>
            <pc:sldMk cId="3832217141" sldId="404"/>
            <ac:picMk id="21" creationId="{1A222E00-A864-3641-B62C-F5F96A2D1F3B}"/>
          </ac:picMkLst>
        </pc:picChg>
      </pc:sldChg>
      <pc:sldChg chg="modSp mod">
        <pc:chgData name="Kazuyo Takehara" userId="fa7eaadb-9681-4610-86a8-8be5debccd15" providerId="ADAL" clId="{04C02D2F-7175-4F2D-B699-CD254F15D898}" dt="2023-04-18T04:13:43.020" v="7" actId="1076"/>
        <pc:sldMkLst>
          <pc:docMk/>
          <pc:sldMk cId="3459309158" sldId="458"/>
        </pc:sldMkLst>
        <pc:picChg chg="mod">
          <ac:chgData name="Kazuyo Takehara" userId="fa7eaadb-9681-4610-86a8-8be5debccd15" providerId="ADAL" clId="{04C02D2F-7175-4F2D-B699-CD254F15D898}" dt="2023-04-18T04:13:34.447" v="4" actId="1076"/>
          <ac:picMkLst>
            <pc:docMk/>
            <pc:sldMk cId="3459309158" sldId="458"/>
            <ac:picMk id="2" creationId="{0AECFACC-2474-5348-A2E5-6D3C52A1BB99}"/>
          </ac:picMkLst>
        </pc:picChg>
        <pc:picChg chg="mod">
          <ac:chgData name="Kazuyo Takehara" userId="fa7eaadb-9681-4610-86a8-8be5debccd15" providerId="ADAL" clId="{04C02D2F-7175-4F2D-B699-CD254F15D898}" dt="2023-04-18T04:13:43.020" v="7" actId="1076"/>
          <ac:picMkLst>
            <pc:docMk/>
            <pc:sldMk cId="3459309158" sldId="458"/>
            <ac:picMk id="3" creationId="{9C8622E7-1494-1A4C-AF3C-831CF85819A4}"/>
          </ac:picMkLst>
        </pc:picChg>
        <pc:picChg chg="mod">
          <ac:chgData name="Kazuyo Takehara" userId="fa7eaadb-9681-4610-86a8-8be5debccd15" providerId="ADAL" clId="{04C02D2F-7175-4F2D-B699-CD254F15D898}" dt="2023-04-18T04:13:40.380" v="6" actId="1076"/>
          <ac:picMkLst>
            <pc:docMk/>
            <pc:sldMk cId="3459309158" sldId="458"/>
            <ac:picMk id="19" creationId="{446A9674-24C7-064C-8C58-BB92EC59E750}"/>
          </ac:picMkLst>
        </pc:picChg>
      </pc:sldChg>
      <pc:sldChg chg="modSp mod">
        <pc:chgData name="Kazuyo Takehara" userId="fa7eaadb-9681-4610-86a8-8be5debccd15" providerId="ADAL" clId="{04C02D2F-7175-4F2D-B699-CD254F15D898}" dt="2023-04-18T04:15:40.112" v="11" actId="1076"/>
        <pc:sldMkLst>
          <pc:docMk/>
          <pc:sldMk cId="1996120880" sldId="461"/>
        </pc:sldMkLst>
        <pc:picChg chg="mod">
          <ac:chgData name="Kazuyo Takehara" userId="fa7eaadb-9681-4610-86a8-8be5debccd15" providerId="ADAL" clId="{04C02D2F-7175-4F2D-B699-CD254F15D898}" dt="2023-04-18T04:15:24.896" v="8" actId="1076"/>
          <ac:picMkLst>
            <pc:docMk/>
            <pc:sldMk cId="1996120880" sldId="461"/>
            <ac:picMk id="3" creationId="{B34FFA71-4425-2A47-BF34-E22C7EFEC2B8}"/>
          </ac:picMkLst>
        </pc:picChg>
        <pc:picChg chg="mod">
          <ac:chgData name="Kazuyo Takehara" userId="fa7eaadb-9681-4610-86a8-8be5debccd15" providerId="ADAL" clId="{04C02D2F-7175-4F2D-B699-CD254F15D898}" dt="2023-04-18T04:15:30.684" v="9" actId="1076"/>
          <ac:picMkLst>
            <pc:docMk/>
            <pc:sldMk cId="1996120880" sldId="461"/>
            <ac:picMk id="8" creationId="{9DE888DB-C42E-6541-9910-C7355DE4F007}"/>
          </ac:picMkLst>
        </pc:picChg>
        <pc:picChg chg="mod">
          <ac:chgData name="Kazuyo Takehara" userId="fa7eaadb-9681-4610-86a8-8be5debccd15" providerId="ADAL" clId="{04C02D2F-7175-4F2D-B699-CD254F15D898}" dt="2023-04-18T04:15:34.296" v="10" actId="1076"/>
          <ac:picMkLst>
            <pc:docMk/>
            <pc:sldMk cId="1996120880" sldId="461"/>
            <ac:picMk id="11" creationId="{CB7FD991-F51D-AD4B-994D-31BA0D329317}"/>
          </ac:picMkLst>
        </pc:picChg>
        <pc:picChg chg="mod">
          <ac:chgData name="Kazuyo Takehara" userId="fa7eaadb-9681-4610-86a8-8be5debccd15" providerId="ADAL" clId="{04C02D2F-7175-4F2D-B699-CD254F15D898}" dt="2023-04-18T04:15:40.112" v="11" actId="1076"/>
          <ac:picMkLst>
            <pc:docMk/>
            <pc:sldMk cId="1996120880" sldId="461"/>
            <ac:picMk id="13" creationId="{C8823186-D315-2D4C-A36C-7F1F22B85363}"/>
          </ac:picMkLst>
        </pc:picChg>
      </pc:sldChg>
      <pc:sldChg chg="modSp mod">
        <pc:chgData name="Kazuyo Takehara" userId="fa7eaadb-9681-4610-86a8-8be5debccd15" providerId="ADAL" clId="{04C02D2F-7175-4F2D-B699-CD254F15D898}" dt="2023-04-19T03:25:46.036" v="27" actId="1076"/>
        <pc:sldMkLst>
          <pc:docMk/>
          <pc:sldMk cId="357081767" sldId="471"/>
        </pc:sldMkLst>
        <pc:picChg chg="mod">
          <ac:chgData name="Kazuyo Takehara" userId="fa7eaadb-9681-4610-86a8-8be5debccd15" providerId="ADAL" clId="{04C02D2F-7175-4F2D-B699-CD254F15D898}" dt="2023-04-19T03:25:46.036" v="27" actId="1076"/>
          <ac:picMkLst>
            <pc:docMk/>
            <pc:sldMk cId="357081767" sldId="471"/>
            <ac:picMk id="5" creationId="{92556BC8-094A-624E-BEFE-8DB04BB919DE}"/>
          </ac:picMkLst>
        </pc:picChg>
      </pc:sldChg>
      <pc:sldChg chg="modSp mod">
        <pc:chgData name="Kazuyo Takehara" userId="fa7eaadb-9681-4610-86a8-8be5debccd15" providerId="ADAL" clId="{04C02D2F-7175-4F2D-B699-CD254F15D898}" dt="2023-04-19T03:25:51.418" v="28" actId="1076"/>
        <pc:sldMkLst>
          <pc:docMk/>
          <pc:sldMk cId="3793550789" sldId="472"/>
        </pc:sldMkLst>
        <pc:picChg chg="mod">
          <ac:chgData name="Kazuyo Takehara" userId="fa7eaadb-9681-4610-86a8-8be5debccd15" providerId="ADAL" clId="{04C02D2F-7175-4F2D-B699-CD254F15D898}" dt="2023-04-19T03:25:51.418" v="28" actId="1076"/>
          <ac:picMkLst>
            <pc:docMk/>
            <pc:sldMk cId="3793550789" sldId="472"/>
            <ac:picMk id="8" creationId="{07D5D66A-3727-6345-8DDF-E020419A60D3}"/>
          </ac:picMkLst>
        </pc:picChg>
      </pc:sldChg>
      <pc:sldChg chg="modSp mod">
        <pc:chgData name="Kazuyo Takehara" userId="fa7eaadb-9681-4610-86a8-8be5debccd15" providerId="ADAL" clId="{04C02D2F-7175-4F2D-B699-CD254F15D898}" dt="2023-04-18T04:16:05.275" v="26" actId="1035"/>
        <pc:sldMkLst>
          <pc:docMk/>
          <pc:sldMk cId="873269718" sldId="490"/>
        </pc:sldMkLst>
        <pc:picChg chg="mod">
          <ac:chgData name="Kazuyo Takehara" userId="fa7eaadb-9681-4610-86a8-8be5debccd15" providerId="ADAL" clId="{04C02D2F-7175-4F2D-B699-CD254F15D898}" dt="2023-04-18T04:15:50.844" v="13" actId="1076"/>
          <ac:picMkLst>
            <pc:docMk/>
            <pc:sldMk cId="873269718" sldId="490"/>
            <ac:picMk id="10" creationId="{A6A5A97D-9F6C-4DAF-ACEC-781B8DBB1310}"/>
          </ac:picMkLst>
        </pc:picChg>
        <pc:picChg chg="mod">
          <ac:chgData name="Kazuyo Takehara" userId="fa7eaadb-9681-4610-86a8-8be5debccd15" providerId="ADAL" clId="{04C02D2F-7175-4F2D-B699-CD254F15D898}" dt="2023-04-18T04:15:52.864" v="14" actId="1076"/>
          <ac:picMkLst>
            <pc:docMk/>
            <pc:sldMk cId="873269718" sldId="490"/>
            <ac:picMk id="16" creationId="{3388FB9A-9FF7-410A-95EE-74A00D8BD919}"/>
          </ac:picMkLst>
        </pc:picChg>
        <pc:picChg chg="mod">
          <ac:chgData name="Kazuyo Takehara" userId="fa7eaadb-9681-4610-86a8-8be5debccd15" providerId="ADAL" clId="{04C02D2F-7175-4F2D-B699-CD254F15D898}" dt="2023-04-18T04:16:05.275" v="26" actId="1035"/>
          <ac:picMkLst>
            <pc:docMk/>
            <pc:sldMk cId="873269718" sldId="490"/>
            <ac:picMk id="17" creationId="{77A082D9-784A-4D22-8743-A9C7FA4CD1CC}"/>
          </ac:picMkLst>
        </pc:picChg>
        <pc:picChg chg="mod">
          <ac:chgData name="Kazuyo Takehara" userId="fa7eaadb-9681-4610-86a8-8be5debccd15" providerId="ADAL" clId="{04C02D2F-7175-4F2D-B699-CD254F15D898}" dt="2023-04-18T04:15:48.899" v="12" actId="1076"/>
          <ac:picMkLst>
            <pc:docMk/>
            <pc:sldMk cId="873269718" sldId="490"/>
            <ac:picMk id="18" creationId="{FDE2E50C-1B47-492D-9CA0-0FF345309A81}"/>
          </ac:picMkLst>
        </pc:picChg>
      </pc:sldChg>
      <pc:sldChg chg="addSp modSp mod">
        <pc:chgData name="Kazuyo Takehara" userId="fa7eaadb-9681-4610-86a8-8be5debccd15" providerId="ADAL" clId="{04C02D2F-7175-4F2D-B699-CD254F15D898}" dt="2023-04-21T02:50:23.018" v="34"/>
        <pc:sldMkLst>
          <pc:docMk/>
          <pc:sldMk cId="3816163011" sldId="501"/>
        </pc:sldMkLst>
        <pc:spChg chg="add mod">
          <ac:chgData name="Kazuyo Takehara" userId="fa7eaadb-9681-4610-86a8-8be5debccd15" providerId="ADAL" clId="{04C02D2F-7175-4F2D-B699-CD254F15D898}" dt="2023-04-21T02:46:53.135" v="29"/>
          <ac:spMkLst>
            <pc:docMk/>
            <pc:sldMk cId="3816163011" sldId="501"/>
            <ac:spMk id="7" creationId="{CD3E1002-BEBF-4660-8733-54E1E5E93F10}"/>
          </ac:spMkLst>
        </pc:spChg>
        <pc:spChg chg="add mod">
          <ac:chgData name="Kazuyo Takehara" userId="fa7eaadb-9681-4610-86a8-8be5debccd15" providerId="ADAL" clId="{04C02D2F-7175-4F2D-B699-CD254F15D898}" dt="2023-04-21T02:50:23.018" v="34"/>
          <ac:spMkLst>
            <pc:docMk/>
            <pc:sldMk cId="3816163011" sldId="501"/>
            <ac:spMk id="8" creationId="{580BD787-95C1-42D5-9F9C-1C3F55B07C81}"/>
          </ac:spMkLst>
        </pc:spChg>
        <pc:picChg chg="add mod">
          <ac:chgData name="Kazuyo Takehara" userId="fa7eaadb-9681-4610-86a8-8be5debccd15" providerId="ADAL" clId="{04C02D2F-7175-4F2D-B699-CD254F15D898}" dt="2023-04-21T02:46:53.135" v="29"/>
          <ac:picMkLst>
            <pc:docMk/>
            <pc:sldMk cId="3816163011" sldId="501"/>
            <ac:picMk id="6" creationId="{22779A21-0169-4F6C-A28B-745B6BB52100}"/>
          </ac:picMkLst>
        </pc:picChg>
      </pc:sldChg>
    </pc:docChg>
  </pc:docChgLst>
  <pc:docChgLst>
    <pc:chgData name="Takehara Kazuyo" userId="6c1305eccc517997" providerId="LiveId" clId="{A6B80765-323D-42B0-9A6B-C48D44FE5FC1}"/>
    <pc:docChg chg="undo custSel addSld delSld modSld">
      <pc:chgData name="Takehara Kazuyo" userId="6c1305eccc517997" providerId="LiveId" clId="{A6B80765-323D-42B0-9A6B-C48D44FE5FC1}" dt="2022-04-01T02:57:10.217" v="141" actId="2696"/>
      <pc:docMkLst>
        <pc:docMk/>
      </pc:docMkLst>
      <pc:sldChg chg="modSp mod">
        <pc:chgData name="Takehara Kazuyo" userId="6c1305eccc517997" providerId="LiveId" clId="{A6B80765-323D-42B0-9A6B-C48D44FE5FC1}" dt="2022-03-04T06:18:06.972" v="117" actId="14100"/>
        <pc:sldMkLst>
          <pc:docMk/>
          <pc:sldMk cId="2055070754" sldId="267"/>
        </pc:sldMkLst>
        <pc:spChg chg="mod">
          <ac:chgData name="Takehara Kazuyo" userId="6c1305eccc517997" providerId="LiveId" clId="{A6B80765-323D-42B0-9A6B-C48D44FE5FC1}" dt="2022-03-04T06:18:06.972" v="117" actId="14100"/>
          <ac:spMkLst>
            <pc:docMk/>
            <pc:sldMk cId="2055070754" sldId="267"/>
            <ac:spMk id="6" creationId="{0C8C21AC-E7CC-4CA3-AABC-6CB946C927C9}"/>
          </ac:spMkLst>
        </pc:spChg>
      </pc:sldChg>
      <pc:sldChg chg="modSp mod">
        <pc:chgData name="Takehara Kazuyo" userId="6c1305eccc517997" providerId="LiveId" clId="{A6B80765-323D-42B0-9A6B-C48D44FE5FC1}" dt="2022-03-04T06:19:07.141" v="124" actId="1076"/>
        <pc:sldMkLst>
          <pc:docMk/>
          <pc:sldMk cId="151324303" sldId="330"/>
        </pc:sldMkLst>
        <pc:picChg chg="mod">
          <ac:chgData name="Takehara Kazuyo" userId="6c1305eccc517997" providerId="LiveId" clId="{A6B80765-323D-42B0-9A6B-C48D44FE5FC1}" dt="2022-03-04T06:19:07.141" v="124" actId="1076"/>
          <ac:picMkLst>
            <pc:docMk/>
            <pc:sldMk cId="151324303" sldId="330"/>
            <ac:picMk id="2" creationId="{73CC02B7-A49C-DB45-9DD9-A1DC82C35C20}"/>
          </ac:picMkLst>
        </pc:picChg>
      </pc:sldChg>
      <pc:sldChg chg="modSp mod">
        <pc:chgData name="Takehara Kazuyo" userId="6c1305eccc517997" providerId="LiveId" clId="{A6B80765-323D-42B0-9A6B-C48D44FE5FC1}" dt="2022-03-04T04:56:32.009" v="38" actId="1036"/>
        <pc:sldMkLst>
          <pc:docMk/>
          <pc:sldMk cId="2849326705" sldId="338"/>
        </pc:sldMkLst>
        <pc:spChg chg="mod">
          <ac:chgData name="Takehara Kazuyo" userId="6c1305eccc517997" providerId="LiveId" clId="{A6B80765-323D-42B0-9A6B-C48D44FE5FC1}" dt="2022-03-04T04:56:32.009" v="38" actId="1036"/>
          <ac:spMkLst>
            <pc:docMk/>
            <pc:sldMk cId="2849326705" sldId="338"/>
            <ac:spMk id="7" creationId="{0461A12C-3816-FD4A-973A-357C02ABE885}"/>
          </ac:spMkLst>
        </pc:spChg>
      </pc:sldChg>
      <pc:sldChg chg="delSp modSp del mod delAnim">
        <pc:chgData name="Takehara Kazuyo" userId="6c1305eccc517997" providerId="LiveId" clId="{A6B80765-323D-42B0-9A6B-C48D44FE5FC1}" dt="2022-03-04T06:22:57.517" v="130" actId="2696"/>
        <pc:sldMkLst>
          <pc:docMk/>
          <pc:sldMk cId="3397619913" sldId="434"/>
        </pc:sldMkLst>
        <pc:picChg chg="del">
          <ac:chgData name="Takehara Kazuyo" userId="6c1305eccc517997" providerId="LiveId" clId="{A6B80765-323D-42B0-9A6B-C48D44FE5FC1}" dt="2022-03-04T06:12:19.334" v="99" actId="478"/>
          <ac:picMkLst>
            <pc:docMk/>
            <pc:sldMk cId="3397619913" sldId="434"/>
            <ac:picMk id="4" creationId="{D1A77966-B548-924A-98E0-F4C506B5CFC6}"/>
          </ac:picMkLst>
        </pc:picChg>
        <pc:picChg chg="mod modCrop">
          <ac:chgData name="Takehara Kazuyo" userId="6c1305eccc517997" providerId="LiveId" clId="{A6B80765-323D-42B0-9A6B-C48D44FE5FC1}" dt="2022-03-04T06:12:25.447" v="101" actId="1076"/>
          <ac:picMkLst>
            <pc:docMk/>
            <pc:sldMk cId="3397619913" sldId="434"/>
            <ac:picMk id="5" creationId="{99168368-1766-44D0-807A-AD7AB4542897}"/>
          </ac:picMkLst>
        </pc:picChg>
        <pc:picChg chg="del">
          <ac:chgData name="Takehara Kazuyo" userId="6c1305eccc517997" providerId="LiveId" clId="{A6B80765-323D-42B0-9A6B-C48D44FE5FC1}" dt="2022-03-04T06:12:18.725" v="98" actId="478"/>
          <ac:picMkLst>
            <pc:docMk/>
            <pc:sldMk cId="3397619913" sldId="434"/>
            <ac:picMk id="6" creationId="{08776111-668C-4945-B955-AC507B884914}"/>
          </ac:picMkLst>
        </pc:picChg>
      </pc:sldChg>
      <pc:sldChg chg="delSp del mod delAnim">
        <pc:chgData name="Takehara Kazuyo" userId="6c1305eccc517997" providerId="LiveId" clId="{A6B80765-323D-42B0-9A6B-C48D44FE5FC1}" dt="2022-03-04T06:22:50.191" v="129" actId="2696"/>
        <pc:sldMkLst>
          <pc:docMk/>
          <pc:sldMk cId="2911177209" sldId="444"/>
        </pc:sldMkLst>
        <pc:picChg chg="del">
          <ac:chgData name="Takehara Kazuyo" userId="6c1305eccc517997" providerId="LiveId" clId="{A6B80765-323D-42B0-9A6B-C48D44FE5FC1}" dt="2022-03-04T06:18:18.279" v="119" actId="478"/>
          <ac:picMkLst>
            <pc:docMk/>
            <pc:sldMk cId="2911177209" sldId="444"/>
            <ac:picMk id="3" creationId="{586C3D6E-7D23-504D-AD01-915B2EEE8FBD}"/>
          </ac:picMkLst>
        </pc:picChg>
        <pc:picChg chg="del">
          <ac:chgData name="Takehara Kazuyo" userId="6c1305eccc517997" providerId="LiveId" clId="{A6B80765-323D-42B0-9A6B-C48D44FE5FC1}" dt="2022-03-04T06:18:19.952" v="121" actId="478"/>
          <ac:picMkLst>
            <pc:docMk/>
            <pc:sldMk cId="2911177209" sldId="444"/>
            <ac:picMk id="4" creationId="{AC8EA527-2B29-DC4C-A6D5-68473DBBF6CF}"/>
          </ac:picMkLst>
        </pc:picChg>
        <pc:picChg chg="del">
          <ac:chgData name="Takehara Kazuyo" userId="6c1305eccc517997" providerId="LiveId" clId="{A6B80765-323D-42B0-9A6B-C48D44FE5FC1}" dt="2022-03-04T06:18:19.550" v="120" actId="478"/>
          <ac:picMkLst>
            <pc:docMk/>
            <pc:sldMk cId="2911177209" sldId="444"/>
            <ac:picMk id="5" creationId="{4366EB62-E07F-874A-B513-FF51C439E23C}"/>
          </ac:picMkLst>
        </pc:picChg>
      </pc:sldChg>
      <pc:sldChg chg="addSp modSp mod modAnim">
        <pc:chgData name="Takehara Kazuyo" userId="6c1305eccc517997" providerId="LiveId" clId="{A6B80765-323D-42B0-9A6B-C48D44FE5FC1}" dt="2022-03-04T06:18:38.324" v="123" actId="1076"/>
        <pc:sldMkLst>
          <pc:docMk/>
          <pc:sldMk cId="895327858" sldId="446"/>
        </pc:sldMkLst>
        <pc:picChg chg="add mod">
          <ac:chgData name="Takehara Kazuyo" userId="6c1305eccc517997" providerId="LiveId" clId="{A6B80765-323D-42B0-9A6B-C48D44FE5FC1}" dt="2022-03-04T06:18:38.324" v="123" actId="1076"/>
          <ac:picMkLst>
            <pc:docMk/>
            <pc:sldMk cId="895327858" sldId="446"/>
            <ac:picMk id="10" creationId="{3B277FBE-5268-4A2A-8D05-231E116D3F5E}"/>
          </ac:picMkLst>
        </pc:picChg>
      </pc:sldChg>
      <pc:sldChg chg="addSp modSp mod modAnim">
        <pc:chgData name="Takehara Kazuyo" userId="6c1305eccc517997" providerId="LiveId" clId="{A6B80765-323D-42B0-9A6B-C48D44FE5FC1}" dt="2022-03-04T06:14:38.960" v="115" actId="1076"/>
        <pc:sldMkLst>
          <pc:docMk/>
          <pc:sldMk cId="2334889412" sldId="447"/>
        </pc:sldMkLst>
        <pc:picChg chg="add mod">
          <ac:chgData name="Takehara Kazuyo" userId="6c1305eccc517997" providerId="LiveId" clId="{A6B80765-323D-42B0-9A6B-C48D44FE5FC1}" dt="2022-03-04T06:14:38.960" v="115" actId="1076"/>
          <ac:picMkLst>
            <pc:docMk/>
            <pc:sldMk cId="2334889412" sldId="447"/>
            <ac:picMk id="9" creationId="{D6B0C53B-0F26-4E97-AA8A-A7769E3BDE3F}"/>
          </ac:picMkLst>
        </pc:picChg>
      </pc:sldChg>
      <pc:sldChg chg="modSp mod">
        <pc:chgData name="Takehara Kazuyo" userId="6c1305eccc517997" providerId="LiveId" clId="{A6B80765-323D-42B0-9A6B-C48D44FE5FC1}" dt="2022-03-04T06:20:38.486" v="128" actId="14100"/>
        <pc:sldMkLst>
          <pc:docMk/>
          <pc:sldMk cId="192869484" sldId="460"/>
        </pc:sldMkLst>
        <pc:spChg chg="mod">
          <ac:chgData name="Takehara Kazuyo" userId="6c1305eccc517997" providerId="LiveId" clId="{A6B80765-323D-42B0-9A6B-C48D44FE5FC1}" dt="2022-03-04T06:20:38.486" v="128" actId="14100"/>
          <ac:spMkLst>
            <pc:docMk/>
            <pc:sldMk cId="192869484" sldId="460"/>
            <ac:spMk id="6" creationId="{0C8C21AC-E7CC-4CA3-AABC-6CB946C927C9}"/>
          </ac:spMkLst>
        </pc:spChg>
      </pc:sldChg>
      <pc:sldChg chg="modSp mod">
        <pc:chgData name="Takehara Kazuyo" userId="6c1305eccc517997" providerId="LiveId" clId="{A6B80765-323D-42B0-9A6B-C48D44FE5FC1}" dt="2022-03-04T06:25:00.441" v="133" actId="1076"/>
        <pc:sldMkLst>
          <pc:docMk/>
          <pc:sldMk cId="1535736627" sldId="462"/>
        </pc:sldMkLst>
        <pc:picChg chg="mod">
          <ac:chgData name="Takehara Kazuyo" userId="6c1305eccc517997" providerId="LiveId" clId="{A6B80765-323D-42B0-9A6B-C48D44FE5FC1}" dt="2022-03-04T06:25:00.441" v="133" actId="1076"/>
          <ac:picMkLst>
            <pc:docMk/>
            <pc:sldMk cId="1535736627" sldId="462"/>
            <ac:picMk id="3" creationId="{4AD0EC8A-D5F3-0C40-98B0-EC446BC37F7A}"/>
          </ac:picMkLst>
        </pc:picChg>
        <pc:picChg chg="mod">
          <ac:chgData name="Takehara Kazuyo" userId="6c1305eccc517997" providerId="LiveId" clId="{A6B80765-323D-42B0-9A6B-C48D44FE5FC1}" dt="2022-03-04T06:25:00.441" v="133" actId="1076"/>
          <ac:picMkLst>
            <pc:docMk/>
            <pc:sldMk cId="1535736627" sldId="462"/>
            <ac:picMk id="4" creationId="{2514605D-565A-964A-9EC2-4125AAD13B9D}"/>
          </ac:picMkLst>
        </pc:picChg>
        <pc:picChg chg="mod">
          <ac:chgData name="Takehara Kazuyo" userId="6c1305eccc517997" providerId="LiveId" clId="{A6B80765-323D-42B0-9A6B-C48D44FE5FC1}" dt="2022-03-04T06:25:00.441" v="133" actId="1076"/>
          <ac:picMkLst>
            <pc:docMk/>
            <pc:sldMk cId="1535736627" sldId="462"/>
            <ac:picMk id="5" creationId="{3877990D-D93D-624C-B3AA-E79B2948A2CD}"/>
          </ac:picMkLst>
        </pc:picChg>
        <pc:picChg chg="mod">
          <ac:chgData name="Takehara Kazuyo" userId="6c1305eccc517997" providerId="LiveId" clId="{A6B80765-323D-42B0-9A6B-C48D44FE5FC1}" dt="2022-03-04T06:25:00.441" v="133" actId="1076"/>
          <ac:picMkLst>
            <pc:docMk/>
            <pc:sldMk cId="1535736627" sldId="462"/>
            <ac:picMk id="6" creationId="{A70E75EE-1126-914C-B604-A0BCF23D5CF8}"/>
          </ac:picMkLst>
        </pc:picChg>
      </pc:sldChg>
      <pc:sldChg chg="modSp mod">
        <pc:chgData name="Takehara Kazuyo" userId="6c1305eccc517997" providerId="LiveId" clId="{A6B80765-323D-42B0-9A6B-C48D44FE5FC1}" dt="2022-03-04T06:26:20.593" v="137" actId="14100"/>
        <pc:sldMkLst>
          <pc:docMk/>
          <pc:sldMk cId="2294326856" sldId="475"/>
        </pc:sldMkLst>
        <pc:spChg chg="mod">
          <ac:chgData name="Takehara Kazuyo" userId="6c1305eccc517997" providerId="LiveId" clId="{A6B80765-323D-42B0-9A6B-C48D44FE5FC1}" dt="2022-03-04T06:26:20.593" v="137" actId="14100"/>
          <ac:spMkLst>
            <pc:docMk/>
            <pc:sldMk cId="2294326856" sldId="475"/>
            <ac:spMk id="6" creationId="{0C8C21AC-E7CC-4CA3-AABC-6CB946C927C9}"/>
          </ac:spMkLst>
        </pc:spChg>
      </pc:sldChg>
      <pc:sldChg chg="modSp mod">
        <pc:chgData name="Takehara Kazuyo" userId="6c1305eccc517997" providerId="LiveId" clId="{A6B80765-323D-42B0-9A6B-C48D44FE5FC1}" dt="2022-03-04T06:27:02.246" v="140" actId="14100"/>
        <pc:sldMkLst>
          <pc:docMk/>
          <pc:sldMk cId="62942998" sldId="479"/>
        </pc:sldMkLst>
        <pc:spChg chg="mod">
          <ac:chgData name="Takehara Kazuyo" userId="6c1305eccc517997" providerId="LiveId" clId="{A6B80765-323D-42B0-9A6B-C48D44FE5FC1}" dt="2022-03-04T06:27:02.246" v="140" actId="14100"/>
          <ac:spMkLst>
            <pc:docMk/>
            <pc:sldMk cId="62942998" sldId="479"/>
            <ac:spMk id="6" creationId="{0C8C21AC-E7CC-4CA3-AABC-6CB946C927C9}"/>
          </ac:spMkLst>
        </pc:spChg>
      </pc:sldChg>
      <pc:sldChg chg="addSp modSp modAnim">
        <pc:chgData name="Takehara Kazuyo" userId="6c1305eccc517997" providerId="LiveId" clId="{A6B80765-323D-42B0-9A6B-C48D44FE5FC1}" dt="2022-03-04T06:25:28.524" v="135"/>
        <pc:sldMkLst>
          <pc:docMk/>
          <pc:sldMk cId="3061712205" sldId="480"/>
        </pc:sldMkLst>
        <pc:picChg chg="add mod">
          <ac:chgData name="Takehara Kazuyo" userId="6c1305eccc517997" providerId="LiveId" clId="{A6B80765-323D-42B0-9A6B-C48D44FE5FC1}" dt="2022-03-04T06:25:28.524" v="135"/>
          <ac:picMkLst>
            <pc:docMk/>
            <pc:sldMk cId="3061712205" sldId="480"/>
            <ac:picMk id="14" creationId="{7581F3C6-9ADA-4EB3-9084-F078A3C0F7C5}"/>
          </ac:picMkLst>
        </pc:picChg>
      </pc:sldChg>
      <pc:sldChg chg="modSp mod">
        <pc:chgData name="Takehara Kazuyo" userId="6c1305eccc517997" providerId="LiveId" clId="{A6B80765-323D-42B0-9A6B-C48D44FE5FC1}" dt="2022-03-04T06:26:47.674" v="138" actId="1582"/>
        <pc:sldMkLst>
          <pc:docMk/>
          <pc:sldMk cId="1193773670" sldId="481"/>
        </pc:sldMkLst>
        <pc:spChg chg="mod">
          <ac:chgData name="Takehara Kazuyo" userId="6c1305eccc517997" providerId="LiveId" clId="{A6B80765-323D-42B0-9A6B-C48D44FE5FC1}" dt="2022-03-04T06:26:47.674" v="138" actId="1582"/>
          <ac:spMkLst>
            <pc:docMk/>
            <pc:sldMk cId="1193773670" sldId="481"/>
            <ac:spMk id="3" creationId="{1F20590E-3653-5949-A759-0648E1F55E83}"/>
          </ac:spMkLst>
        </pc:spChg>
        <pc:spChg chg="mod">
          <ac:chgData name="Takehara Kazuyo" userId="6c1305eccc517997" providerId="LiveId" clId="{A6B80765-323D-42B0-9A6B-C48D44FE5FC1}" dt="2022-03-04T06:26:47.674" v="138" actId="1582"/>
          <ac:spMkLst>
            <pc:docMk/>
            <pc:sldMk cId="1193773670" sldId="481"/>
            <ac:spMk id="9" creationId="{2E3E46E0-9F1E-2F46-A9A4-908EB5004067}"/>
          </ac:spMkLst>
        </pc:spChg>
        <pc:spChg chg="mod">
          <ac:chgData name="Takehara Kazuyo" userId="6c1305eccc517997" providerId="LiveId" clId="{A6B80765-323D-42B0-9A6B-C48D44FE5FC1}" dt="2022-03-04T06:26:47.674" v="138" actId="1582"/>
          <ac:spMkLst>
            <pc:docMk/>
            <pc:sldMk cId="1193773670" sldId="481"/>
            <ac:spMk id="10" creationId="{9B2B14C8-492D-CC43-84B8-FE66CDE06230}"/>
          </ac:spMkLst>
        </pc:spChg>
      </pc:sldChg>
      <pc:sldChg chg="addSp modSp mod">
        <pc:chgData name="Takehara Kazuyo" userId="6c1305eccc517997" providerId="LiveId" clId="{A6B80765-323D-42B0-9A6B-C48D44FE5FC1}" dt="2022-03-04T05:12:24.326" v="86" actId="1076"/>
        <pc:sldMkLst>
          <pc:docMk/>
          <pc:sldMk cId="2418863440" sldId="484"/>
        </pc:sldMkLst>
        <pc:spChg chg="mod">
          <ac:chgData name="Takehara Kazuyo" userId="6c1305eccc517997" providerId="LiveId" clId="{A6B80765-323D-42B0-9A6B-C48D44FE5FC1}" dt="2022-03-04T05:08:39.480" v="46" actId="1035"/>
          <ac:spMkLst>
            <pc:docMk/>
            <pc:sldMk cId="2418863440" sldId="484"/>
            <ac:spMk id="7" creationId="{0461A12C-3816-FD4A-973A-357C02ABE885}"/>
          </ac:spMkLst>
        </pc:spChg>
        <pc:spChg chg="add mod">
          <ac:chgData name="Takehara Kazuyo" userId="6c1305eccc517997" providerId="LiveId" clId="{A6B80765-323D-42B0-9A6B-C48D44FE5FC1}" dt="2022-03-04T05:12:24.326" v="86" actId="1076"/>
          <ac:spMkLst>
            <pc:docMk/>
            <pc:sldMk cId="2418863440" sldId="484"/>
            <ac:spMk id="8" creationId="{DAD35D8F-F8AD-4998-92A1-5E182FEDB673}"/>
          </ac:spMkLst>
        </pc:spChg>
        <pc:picChg chg="mod">
          <ac:chgData name="Takehara Kazuyo" userId="6c1305eccc517997" providerId="LiveId" clId="{A6B80765-323D-42B0-9A6B-C48D44FE5FC1}" dt="2022-03-04T05:09:58.415" v="52" actId="1076"/>
          <ac:picMkLst>
            <pc:docMk/>
            <pc:sldMk cId="2418863440" sldId="484"/>
            <ac:picMk id="11" creationId="{904BBF60-AA99-1444-9338-6066C992FA92}"/>
          </ac:picMkLst>
        </pc:picChg>
      </pc:sldChg>
      <pc:sldChg chg="addSp modSp mod modAnim">
        <pc:chgData name="Takehara Kazuyo" userId="6c1305eccc517997" providerId="LiveId" clId="{A6B80765-323D-42B0-9A6B-C48D44FE5FC1}" dt="2022-03-04T06:13:22.708" v="109" actId="1076"/>
        <pc:sldMkLst>
          <pc:docMk/>
          <pc:sldMk cId="32199303" sldId="485"/>
        </pc:sldMkLst>
        <pc:picChg chg="add mod">
          <ac:chgData name="Takehara Kazuyo" userId="6c1305eccc517997" providerId="LiveId" clId="{A6B80765-323D-42B0-9A6B-C48D44FE5FC1}" dt="2022-03-04T06:13:22.708" v="109" actId="1076"/>
          <ac:picMkLst>
            <pc:docMk/>
            <pc:sldMk cId="32199303" sldId="485"/>
            <ac:picMk id="6" creationId="{24E9EFFB-4EB7-4B71-A798-52CDAAEBDD2F}"/>
          </ac:picMkLst>
        </pc:picChg>
      </pc:sldChg>
      <pc:sldChg chg="addSp modSp mod modAnim">
        <pc:chgData name="Takehara Kazuyo" userId="6c1305eccc517997" providerId="LiveId" clId="{A6B80765-323D-42B0-9A6B-C48D44FE5FC1}" dt="2022-03-04T06:13:38.919" v="111" actId="1076"/>
        <pc:sldMkLst>
          <pc:docMk/>
          <pc:sldMk cId="2581138761" sldId="486"/>
        </pc:sldMkLst>
        <pc:picChg chg="add mod">
          <ac:chgData name="Takehara Kazuyo" userId="6c1305eccc517997" providerId="LiveId" clId="{A6B80765-323D-42B0-9A6B-C48D44FE5FC1}" dt="2022-03-04T06:13:38.919" v="111" actId="1076"/>
          <ac:picMkLst>
            <pc:docMk/>
            <pc:sldMk cId="2581138761" sldId="486"/>
            <ac:picMk id="7" creationId="{6E389079-B3CF-4888-8B8F-91DF9EBF748E}"/>
          </ac:picMkLst>
        </pc:picChg>
      </pc:sldChg>
      <pc:sldChg chg="addSp modSp modAnim">
        <pc:chgData name="Takehara Kazuyo" userId="6c1305eccc517997" providerId="LiveId" clId="{A6B80765-323D-42B0-9A6B-C48D44FE5FC1}" dt="2022-03-04T06:13:47.326" v="112"/>
        <pc:sldMkLst>
          <pc:docMk/>
          <pc:sldMk cId="1485570734" sldId="487"/>
        </pc:sldMkLst>
        <pc:picChg chg="add mod">
          <ac:chgData name="Takehara Kazuyo" userId="6c1305eccc517997" providerId="LiveId" clId="{A6B80765-323D-42B0-9A6B-C48D44FE5FC1}" dt="2022-03-04T06:13:47.326" v="112"/>
          <ac:picMkLst>
            <pc:docMk/>
            <pc:sldMk cId="1485570734" sldId="487"/>
            <ac:picMk id="12" creationId="{4730908C-4EF0-4107-B531-8537EAB5614C}"/>
          </ac:picMkLst>
        </pc:picChg>
      </pc:sldChg>
      <pc:sldChg chg="addSp modSp modAnim">
        <pc:chgData name="Takehara Kazuyo" userId="6c1305eccc517997" providerId="LiveId" clId="{A6B80765-323D-42B0-9A6B-C48D44FE5FC1}" dt="2022-03-04T06:13:59.459" v="113"/>
        <pc:sldMkLst>
          <pc:docMk/>
          <pc:sldMk cId="2978567067" sldId="488"/>
        </pc:sldMkLst>
        <pc:picChg chg="add mod">
          <ac:chgData name="Takehara Kazuyo" userId="6c1305eccc517997" providerId="LiveId" clId="{A6B80765-323D-42B0-9A6B-C48D44FE5FC1}" dt="2022-03-04T06:13:59.459" v="113"/>
          <ac:picMkLst>
            <pc:docMk/>
            <pc:sldMk cId="2978567067" sldId="488"/>
            <ac:picMk id="7" creationId="{D9CA2841-3F71-4CE7-B758-B6A3795B04A9}"/>
          </ac:picMkLst>
        </pc:picChg>
      </pc:sldChg>
      <pc:sldChg chg="addSp modSp mod modAnim">
        <pc:chgData name="Takehara Kazuyo" userId="6c1305eccc517997" providerId="LiveId" clId="{A6B80765-323D-42B0-9A6B-C48D44FE5FC1}" dt="2022-03-04T06:24:20.530" v="132" actId="1076"/>
        <pc:sldMkLst>
          <pc:docMk/>
          <pc:sldMk cId="873269718" sldId="490"/>
        </pc:sldMkLst>
        <pc:picChg chg="add mod">
          <ac:chgData name="Takehara Kazuyo" userId="6c1305eccc517997" providerId="LiveId" clId="{A6B80765-323D-42B0-9A6B-C48D44FE5FC1}" dt="2022-03-04T06:24:20.530" v="132" actId="1076"/>
          <ac:picMkLst>
            <pc:docMk/>
            <pc:sldMk cId="873269718" sldId="490"/>
            <ac:picMk id="10" creationId="{A6A5A97D-9F6C-4DAF-ACEC-781B8DBB1310}"/>
          </ac:picMkLst>
        </pc:picChg>
        <pc:picChg chg="add mod">
          <ac:chgData name="Takehara Kazuyo" userId="6c1305eccc517997" providerId="LiveId" clId="{A6B80765-323D-42B0-9A6B-C48D44FE5FC1}" dt="2022-03-04T06:24:07.356" v="131"/>
          <ac:picMkLst>
            <pc:docMk/>
            <pc:sldMk cId="873269718" sldId="490"/>
            <ac:picMk id="16" creationId="{3388FB9A-9FF7-410A-95EE-74A00D8BD919}"/>
          </ac:picMkLst>
        </pc:picChg>
        <pc:picChg chg="add mod">
          <ac:chgData name="Takehara Kazuyo" userId="6c1305eccc517997" providerId="LiveId" clId="{A6B80765-323D-42B0-9A6B-C48D44FE5FC1}" dt="2022-03-04T06:24:07.356" v="131"/>
          <ac:picMkLst>
            <pc:docMk/>
            <pc:sldMk cId="873269718" sldId="490"/>
            <ac:picMk id="17" creationId="{77A082D9-784A-4D22-8743-A9C7FA4CD1CC}"/>
          </ac:picMkLst>
        </pc:picChg>
        <pc:picChg chg="add mod">
          <ac:chgData name="Takehara Kazuyo" userId="6c1305eccc517997" providerId="LiveId" clId="{A6B80765-323D-42B0-9A6B-C48D44FE5FC1}" dt="2022-03-04T06:24:07.356" v="131"/>
          <ac:picMkLst>
            <pc:docMk/>
            <pc:sldMk cId="873269718" sldId="490"/>
            <ac:picMk id="18" creationId="{FDE2E50C-1B47-492D-9CA0-0FF345309A81}"/>
          </ac:picMkLst>
        </pc:picChg>
      </pc:sldChg>
      <pc:sldChg chg="addSp modSp modAnim">
        <pc:chgData name="Takehara Kazuyo" userId="6c1305eccc517997" providerId="LiveId" clId="{A6B80765-323D-42B0-9A6B-C48D44FE5FC1}" dt="2022-03-04T06:25:04.811" v="134"/>
        <pc:sldMkLst>
          <pc:docMk/>
          <pc:sldMk cId="1454012077" sldId="491"/>
        </pc:sldMkLst>
        <pc:picChg chg="add mod">
          <ac:chgData name="Takehara Kazuyo" userId="6c1305eccc517997" providerId="LiveId" clId="{A6B80765-323D-42B0-9A6B-C48D44FE5FC1}" dt="2022-03-04T06:25:04.811" v="134"/>
          <ac:picMkLst>
            <pc:docMk/>
            <pc:sldMk cId="1454012077" sldId="491"/>
            <ac:picMk id="15" creationId="{3F7BBFD3-0A3B-44FD-B035-6EA14B48DB83}"/>
          </ac:picMkLst>
        </pc:picChg>
        <pc:picChg chg="add mod">
          <ac:chgData name="Takehara Kazuyo" userId="6c1305eccc517997" providerId="LiveId" clId="{A6B80765-323D-42B0-9A6B-C48D44FE5FC1}" dt="2022-03-04T06:25:04.811" v="134"/>
          <ac:picMkLst>
            <pc:docMk/>
            <pc:sldMk cId="1454012077" sldId="491"/>
            <ac:picMk id="16" creationId="{1E7A253D-B1AD-4218-97E1-7F517A2FF96F}"/>
          </ac:picMkLst>
        </pc:picChg>
        <pc:picChg chg="add mod">
          <ac:chgData name="Takehara Kazuyo" userId="6c1305eccc517997" providerId="LiveId" clId="{A6B80765-323D-42B0-9A6B-C48D44FE5FC1}" dt="2022-03-04T06:25:04.811" v="134"/>
          <ac:picMkLst>
            <pc:docMk/>
            <pc:sldMk cId="1454012077" sldId="491"/>
            <ac:picMk id="17" creationId="{A387EA7C-7A76-4146-B7B1-47481B78CFFF}"/>
          </ac:picMkLst>
        </pc:picChg>
        <pc:picChg chg="add mod">
          <ac:chgData name="Takehara Kazuyo" userId="6c1305eccc517997" providerId="LiveId" clId="{A6B80765-323D-42B0-9A6B-C48D44FE5FC1}" dt="2022-03-04T06:25:04.811" v="134"/>
          <ac:picMkLst>
            <pc:docMk/>
            <pc:sldMk cId="1454012077" sldId="491"/>
            <ac:picMk id="18" creationId="{D6F421FB-70F6-4DC2-AAB3-CADC270B0E12}"/>
          </ac:picMkLst>
        </pc:picChg>
      </pc:sldChg>
      <pc:sldChg chg="addSp modSp mod">
        <pc:chgData name="Takehara Kazuyo" userId="6c1305eccc517997" providerId="LiveId" clId="{A6B80765-323D-42B0-9A6B-C48D44FE5FC1}" dt="2022-03-04T04:46:10.347" v="35" actId="1076"/>
        <pc:sldMkLst>
          <pc:docMk/>
          <pc:sldMk cId="2365089367" sldId="492"/>
        </pc:sldMkLst>
        <pc:spChg chg="add mod">
          <ac:chgData name="Takehara Kazuyo" userId="6c1305eccc517997" providerId="LiveId" clId="{A6B80765-323D-42B0-9A6B-C48D44FE5FC1}" dt="2022-03-04T04:39:27.815" v="6" actId="1076"/>
          <ac:spMkLst>
            <pc:docMk/>
            <pc:sldMk cId="2365089367" sldId="492"/>
            <ac:spMk id="7" creationId="{349B6543-2726-4C98-825D-D9B61D12D799}"/>
          </ac:spMkLst>
        </pc:spChg>
        <pc:spChg chg="add mod">
          <ac:chgData name="Takehara Kazuyo" userId="6c1305eccc517997" providerId="LiveId" clId="{A6B80765-323D-42B0-9A6B-C48D44FE5FC1}" dt="2022-03-04T04:44:19.383" v="23"/>
          <ac:spMkLst>
            <pc:docMk/>
            <pc:sldMk cId="2365089367" sldId="492"/>
            <ac:spMk id="8" creationId="{E9B2C8F0-0D26-4324-A3CB-2BB173392834}"/>
          </ac:spMkLst>
        </pc:spChg>
        <pc:spChg chg="add mod">
          <ac:chgData name="Takehara Kazuyo" userId="6c1305eccc517997" providerId="LiveId" clId="{A6B80765-323D-42B0-9A6B-C48D44FE5FC1}" dt="2022-03-04T04:44:37.093" v="25" actId="14100"/>
          <ac:spMkLst>
            <pc:docMk/>
            <pc:sldMk cId="2365089367" sldId="492"/>
            <ac:spMk id="9" creationId="{46D228D4-D49F-431B-99F2-2D2D5B120A61}"/>
          </ac:spMkLst>
        </pc:spChg>
        <pc:spChg chg="add mod">
          <ac:chgData name="Takehara Kazuyo" userId="6c1305eccc517997" providerId="LiveId" clId="{A6B80765-323D-42B0-9A6B-C48D44FE5FC1}" dt="2022-03-04T04:44:55.771" v="26"/>
          <ac:spMkLst>
            <pc:docMk/>
            <pc:sldMk cId="2365089367" sldId="492"/>
            <ac:spMk id="10" creationId="{9D87BDB8-3D0F-4541-B00F-D958354F08CC}"/>
          </ac:spMkLst>
        </pc:spChg>
        <pc:spChg chg="add mod">
          <ac:chgData name="Takehara Kazuyo" userId="6c1305eccc517997" providerId="LiveId" clId="{A6B80765-323D-42B0-9A6B-C48D44FE5FC1}" dt="2022-03-04T04:45:11.007" v="28" actId="14100"/>
          <ac:spMkLst>
            <pc:docMk/>
            <pc:sldMk cId="2365089367" sldId="492"/>
            <ac:spMk id="11" creationId="{EC78EE40-CFF5-44A8-9BC2-EEC4D8E347FD}"/>
          </ac:spMkLst>
        </pc:spChg>
        <pc:spChg chg="add mod">
          <ac:chgData name="Takehara Kazuyo" userId="6c1305eccc517997" providerId="LiveId" clId="{A6B80765-323D-42B0-9A6B-C48D44FE5FC1}" dt="2022-03-04T04:45:25.358" v="30" actId="14100"/>
          <ac:spMkLst>
            <pc:docMk/>
            <pc:sldMk cId="2365089367" sldId="492"/>
            <ac:spMk id="12" creationId="{1F4B0EC6-45F6-476A-B819-3AFAD134A86D}"/>
          </ac:spMkLst>
        </pc:spChg>
        <pc:spChg chg="add mod">
          <ac:chgData name="Takehara Kazuyo" userId="6c1305eccc517997" providerId="LiveId" clId="{A6B80765-323D-42B0-9A6B-C48D44FE5FC1}" dt="2022-03-04T04:45:35.975" v="31"/>
          <ac:spMkLst>
            <pc:docMk/>
            <pc:sldMk cId="2365089367" sldId="492"/>
            <ac:spMk id="13" creationId="{6C82451F-0041-4FE4-9351-E2640739853D}"/>
          </ac:spMkLst>
        </pc:spChg>
        <pc:spChg chg="add mod">
          <ac:chgData name="Takehara Kazuyo" userId="6c1305eccc517997" providerId="LiveId" clId="{A6B80765-323D-42B0-9A6B-C48D44FE5FC1}" dt="2022-03-04T04:46:10.347" v="35" actId="1076"/>
          <ac:spMkLst>
            <pc:docMk/>
            <pc:sldMk cId="2365089367" sldId="492"/>
            <ac:spMk id="14" creationId="{498D136B-2484-4CE7-9D55-67B8C98F891E}"/>
          </ac:spMkLst>
        </pc:spChg>
        <pc:spChg chg="add mod">
          <ac:chgData name="Takehara Kazuyo" userId="6c1305eccc517997" providerId="LiveId" clId="{A6B80765-323D-42B0-9A6B-C48D44FE5FC1}" dt="2022-03-04T04:45:59.213" v="34" actId="14100"/>
          <ac:spMkLst>
            <pc:docMk/>
            <pc:sldMk cId="2365089367" sldId="492"/>
            <ac:spMk id="15" creationId="{950A2F83-A787-4196-957D-5F577EFDF6D4}"/>
          </ac:spMkLst>
        </pc:spChg>
      </pc:sldChg>
      <pc:sldChg chg="del">
        <pc:chgData name="Takehara Kazuyo" userId="6c1305eccc517997" providerId="LiveId" clId="{A6B80765-323D-42B0-9A6B-C48D44FE5FC1}" dt="2022-04-01T02:57:10.217" v="141" actId="2696"/>
        <pc:sldMkLst>
          <pc:docMk/>
          <pc:sldMk cId="969933748" sldId="498"/>
        </pc:sldMkLst>
      </pc:sldChg>
      <pc:sldChg chg="delSp add del mod">
        <pc:chgData name="Takehara Kazuyo" userId="6c1305eccc517997" providerId="LiveId" clId="{A6B80765-323D-42B0-9A6B-C48D44FE5FC1}" dt="2022-03-04T05:01:55.539" v="41" actId="2696"/>
        <pc:sldMkLst>
          <pc:docMk/>
          <pc:sldMk cId="571762878" sldId="499"/>
        </pc:sldMkLst>
        <pc:spChg chg="del">
          <ac:chgData name="Takehara Kazuyo" userId="6c1305eccc517997" providerId="LiveId" clId="{A6B80765-323D-42B0-9A6B-C48D44FE5FC1}" dt="2022-03-04T04:59:30.213" v="40" actId="478"/>
          <ac:spMkLst>
            <pc:docMk/>
            <pc:sldMk cId="571762878" sldId="499"/>
            <ac:spMk id="7" creationId="{349B6543-2726-4C98-825D-D9B61D12D799}"/>
          </ac:spMkLst>
        </pc:spChg>
        <pc:spChg chg="del">
          <ac:chgData name="Takehara Kazuyo" userId="6c1305eccc517997" providerId="LiveId" clId="{A6B80765-323D-42B0-9A6B-C48D44FE5FC1}" dt="2022-03-04T04:59:30.213" v="40" actId="478"/>
          <ac:spMkLst>
            <pc:docMk/>
            <pc:sldMk cId="571762878" sldId="499"/>
            <ac:spMk id="8" creationId="{E9B2C8F0-0D26-4324-A3CB-2BB173392834}"/>
          </ac:spMkLst>
        </pc:spChg>
        <pc:spChg chg="del">
          <ac:chgData name="Takehara Kazuyo" userId="6c1305eccc517997" providerId="LiveId" clId="{A6B80765-323D-42B0-9A6B-C48D44FE5FC1}" dt="2022-03-04T04:59:30.213" v="40" actId="478"/>
          <ac:spMkLst>
            <pc:docMk/>
            <pc:sldMk cId="571762878" sldId="499"/>
            <ac:spMk id="9" creationId="{46D228D4-D49F-431B-99F2-2D2D5B120A61}"/>
          </ac:spMkLst>
        </pc:spChg>
        <pc:spChg chg="del">
          <ac:chgData name="Takehara Kazuyo" userId="6c1305eccc517997" providerId="LiveId" clId="{A6B80765-323D-42B0-9A6B-C48D44FE5FC1}" dt="2022-03-04T04:59:30.213" v="40" actId="478"/>
          <ac:spMkLst>
            <pc:docMk/>
            <pc:sldMk cId="571762878" sldId="499"/>
            <ac:spMk id="10" creationId="{9D87BDB8-3D0F-4541-B00F-D958354F08CC}"/>
          </ac:spMkLst>
        </pc:spChg>
        <pc:spChg chg="del">
          <ac:chgData name="Takehara Kazuyo" userId="6c1305eccc517997" providerId="LiveId" clId="{A6B80765-323D-42B0-9A6B-C48D44FE5FC1}" dt="2022-03-04T04:59:30.213" v="40" actId="478"/>
          <ac:spMkLst>
            <pc:docMk/>
            <pc:sldMk cId="571762878" sldId="499"/>
            <ac:spMk id="11" creationId="{EC78EE40-CFF5-44A8-9BC2-EEC4D8E347FD}"/>
          </ac:spMkLst>
        </pc:spChg>
        <pc:spChg chg="del">
          <ac:chgData name="Takehara Kazuyo" userId="6c1305eccc517997" providerId="LiveId" clId="{A6B80765-323D-42B0-9A6B-C48D44FE5FC1}" dt="2022-03-04T04:59:30.213" v="40" actId="478"/>
          <ac:spMkLst>
            <pc:docMk/>
            <pc:sldMk cId="571762878" sldId="499"/>
            <ac:spMk id="12" creationId="{1F4B0EC6-45F6-476A-B819-3AFAD134A86D}"/>
          </ac:spMkLst>
        </pc:spChg>
        <pc:spChg chg="del">
          <ac:chgData name="Takehara Kazuyo" userId="6c1305eccc517997" providerId="LiveId" clId="{A6B80765-323D-42B0-9A6B-C48D44FE5FC1}" dt="2022-03-04T04:59:30.213" v="40" actId="478"/>
          <ac:spMkLst>
            <pc:docMk/>
            <pc:sldMk cId="571762878" sldId="499"/>
            <ac:spMk id="13" creationId="{6C82451F-0041-4FE4-9351-E2640739853D}"/>
          </ac:spMkLst>
        </pc:spChg>
        <pc:spChg chg="del">
          <ac:chgData name="Takehara Kazuyo" userId="6c1305eccc517997" providerId="LiveId" clId="{A6B80765-323D-42B0-9A6B-C48D44FE5FC1}" dt="2022-03-04T04:59:30.213" v="40" actId="478"/>
          <ac:spMkLst>
            <pc:docMk/>
            <pc:sldMk cId="571762878" sldId="499"/>
            <ac:spMk id="14" creationId="{498D136B-2484-4CE7-9D55-67B8C98F891E}"/>
          </ac:spMkLst>
        </pc:spChg>
        <pc:spChg chg="del">
          <ac:chgData name="Takehara Kazuyo" userId="6c1305eccc517997" providerId="LiveId" clId="{A6B80765-323D-42B0-9A6B-C48D44FE5FC1}" dt="2022-03-04T04:59:30.213" v="40" actId="478"/>
          <ac:spMkLst>
            <pc:docMk/>
            <pc:sldMk cId="571762878" sldId="499"/>
            <ac:spMk id="15" creationId="{950A2F83-A787-4196-957D-5F577EFDF6D4}"/>
          </ac:spMkLst>
        </pc:spChg>
      </pc:sldChg>
      <pc:sldChg chg="addSp delSp modSp mod delAnim modAnim">
        <pc:chgData name="Takehara Kazuyo" userId="6c1305eccc517997" providerId="LiveId" clId="{A6B80765-323D-42B0-9A6B-C48D44FE5FC1}" dt="2022-03-04T05:14:13.390" v="94" actId="1076"/>
        <pc:sldMkLst>
          <pc:docMk/>
          <pc:sldMk cId="2655905643" sldId="499"/>
        </pc:sldMkLst>
        <pc:spChg chg="mod">
          <ac:chgData name="Takehara Kazuyo" userId="6c1305eccc517997" providerId="LiveId" clId="{A6B80765-323D-42B0-9A6B-C48D44FE5FC1}" dt="2022-03-04T05:14:08.376" v="93" actId="1076"/>
          <ac:spMkLst>
            <pc:docMk/>
            <pc:sldMk cId="2655905643" sldId="499"/>
            <ac:spMk id="9" creationId="{D4DF6C6A-B39B-3A4B-B440-E7B639B14E21}"/>
          </ac:spMkLst>
        </pc:spChg>
        <pc:spChg chg="add mod">
          <ac:chgData name="Takehara Kazuyo" userId="6c1305eccc517997" providerId="LiveId" clId="{A6B80765-323D-42B0-9A6B-C48D44FE5FC1}" dt="2022-03-04T05:09:42.209" v="49"/>
          <ac:spMkLst>
            <pc:docMk/>
            <pc:sldMk cId="2655905643" sldId="499"/>
            <ac:spMk id="10" creationId="{DF0E7DC5-D19E-487D-9445-A4814A638DBA}"/>
          </ac:spMkLst>
        </pc:spChg>
        <pc:spChg chg="add del mod">
          <ac:chgData name="Takehara Kazuyo" userId="6c1305eccc517997" providerId="LiveId" clId="{A6B80765-323D-42B0-9A6B-C48D44FE5FC1}" dt="2022-03-04T05:14:01.229" v="89" actId="478"/>
          <ac:spMkLst>
            <pc:docMk/>
            <pc:sldMk cId="2655905643" sldId="499"/>
            <ac:spMk id="11" creationId="{29B9951B-5735-4070-A95D-433720634107}"/>
          </ac:spMkLst>
        </pc:spChg>
        <pc:spChg chg="add mod">
          <ac:chgData name="Takehara Kazuyo" userId="6c1305eccc517997" providerId="LiveId" clId="{A6B80765-323D-42B0-9A6B-C48D44FE5FC1}" dt="2022-03-04T05:14:13.390" v="94" actId="1076"/>
          <ac:spMkLst>
            <pc:docMk/>
            <pc:sldMk cId="2655905643" sldId="499"/>
            <ac:spMk id="12" creationId="{7EED5CAA-D351-4C7D-85D2-2DE38789BC3A}"/>
          </ac:spMkLst>
        </pc:spChg>
        <pc:spChg chg="del mod">
          <ac:chgData name="Takehara Kazuyo" userId="6c1305eccc517997" providerId="LiveId" clId="{A6B80765-323D-42B0-9A6B-C48D44FE5FC1}" dt="2022-03-04T05:14:01.229" v="89" actId="478"/>
          <ac:spMkLst>
            <pc:docMk/>
            <pc:sldMk cId="2655905643" sldId="499"/>
            <ac:spMk id="14" creationId="{B312D287-866B-9D46-A43F-5B22B2F04528}"/>
          </ac:spMkLst>
        </pc:spChg>
        <pc:picChg chg="del">
          <ac:chgData name="Takehara Kazuyo" userId="6c1305eccc517997" providerId="LiveId" clId="{A6B80765-323D-42B0-9A6B-C48D44FE5FC1}" dt="2022-03-04T05:09:25.142" v="47" actId="478"/>
          <ac:picMkLst>
            <pc:docMk/>
            <pc:sldMk cId="2655905643" sldId="499"/>
            <ac:picMk id="5" creationId="{CF206033-281F-400B-B6B1-B95814173E56}"/>
          </ac:picMkLst>
        </pc:picChg>
        <pc:picChg chg="add mod">
          <ac:chgData name="Takehara Kazuyo" userId="6c1305eccc517997" providerId="LiveId" clId="{A6B80765-323D-42B0-9A6B-C48D44FE5FC1}" dt="2022-03-04T05:09:42.209" v="49"/>
          <ac:picMkLst>
            <pc:docMk/>
            <pc:sldMk cId="2655905643" sldId="499"/>
            <ac:picMk id="6" creationId="{2C96B527-0046-44DE-BEAB-74EB3E879B63}"/>
          </ac:picMkLst>
        </pc:picChg>
        <pc:picChg chg="add mod">
          <ac:chgData name="Takehara Kazuyo" userId="6c1305eccc517997" providerId="LiveId" clId="{A6B80765-323D-42B0-9A6B-C48D44FE5FC1}" dt="2022-03-04T05:09:42.209" v="49"/>
          <ac:picMkLst>
            <pc:docMk/>
            <pc:sldMk cId="2655905643" sldId="499"/>
            <ac:picMk id="7" creationId="{22A777F5-B7BE-40AA-9334-03C05EB22762}"/>
          </ac:picMkLst>
        </pc:picChg>
        <pc:picChg chg="add mod">
          <ac:chgData name="Takehara Kazuyo" userId="6c1305eccc517997" providerId="LiveId" clId="{A6B80765-323D-42B0-9A6B-C48D44FE5FC1}" dt="2022-03-04T05:09:52.953" v="51" actId="1076"/>
          <ac:picMkLst>
            <pc:docMk/>
            <pc:sldMk cId="2655905643" sldId="499"/>
            <ac:picMk id="8" creationId="{43DB2060-0559-48F0-853E-93AE3AE31A7D}"/>
          </ac:picMkLst>
        </pc:picChg>
        <pc:picChg chg="del">
          <ac:chgData name="Takehara Kazuyo" userId="6c1305eccc517997" providerId="LiveId" clId="{A6B80765-323D-42B0-9A6B-C48D44FE5FC1}" dt="2022-03-04T05:09:26.260" v="48" actId="478"/>
          <ac:picMkLst>
            <pc:docMk/>
            <pc:sldMk cId="2655905643" sldId="499"/>
            <ac:picMk id="13" creationId="{A174EA99-9CA5-8645-B629-B9BA43E65000}"/>
          </ac:picMkLst>
        </pc:picChg>
      </pc:sldChg>
      <pc:sldChg chg="modSp add mod">
        <pc:chgData name="Takehara Kazuyo" userId="6c1305eccc517997" providerId="LiveId" clId="{A6B80765-323D-42B0-9A6B-C48D44FE5FC1}" dt="2022-03-04T06:13:06.243" v="107" actId="1076"/>
        <pc:sldMkLst>
          <pc:docMk/>
          <pc:sldMk cId="225214772" sldId="500"/>
        </pc:sldMkLst>
        <pc:picChg chg="mod">
          <ac:chgData name="Takehara Kazuyo" userId="6c1305eccc517997" providerId="LiveId" clId="{A6B80765-323D-42B0-9A6B-C48D44FE5FC1}" dt="2022-03-04T06:13:06.243" v="107" actId="1076"/>
          <ac:picMkLst>
            <pc:docMk/>
            <pc:sldMk cId="225214772" sldId="500"/>
            <ac:picMk id="4" creationId="{D1A77966-B548-924A-98E0-F4C506B5CFC6}"/>
          </ac:picMkLst>
        </pc:picChg>
        <pc:picChg chg="ord">
          <ac:chgData name="Takehara Kazuyo" userId="6c1305eccc517997" providerId="LiveId" clId="{A6B80765-323D-42B0-9A6B-C48D44FE5FC1}" dt="2022-03-04T06:12:38.076" v="103" actId="167"/>
          <ac:picMkLst>
            <pc:docMk/>
            <pc:sldMk cId="225214772" sldId="500"/>
            <ac:picMk id="5" creationId="{99168368-1766-44D0-807A-AD7AB4542897}"/>
          </ac:picMkLst>
        </pc:picChg>
        <pc:picChg chg="mod">
          <ac:chgData name="Takehara Kazuyo" userId="6c1305eccc517997" providerId="LiveId" clId="{A6B80765-323D-42B0-9A6B-C48D44FE5FC1}" dt="2022-03-04T06:12:40.570" v="104" actId="1076"/>
          <ac:picMkLst>
            <pc:docMk/>
            <pc:sldMk cId="225214772" sldId="500"/>
            <ac:picMk id="6" creationId="{08776111-668C-4945-B955-AC507B884914}"/>
          </ac:picMkLst>
        </pc:picChg>
      </pc:sldChg>
      <pc:sldChg chg="add">
        <pc:chgData name="Takehara Kazuyo" userId="6c1305eccc517997" providerId="LiveId" clId="{A6B80765-323D-42B0-9A6B-C48D44FE5FC1}" dt="2022-03-04T06:18:13.687" v="118"/>
        <pc:sldMkLst>
          <pc:docMk/>
          <pc:sldMk cId="3816163011" sldId="50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36162-A18C-2A4A-9758-387DC7A6A858}" type="datetimeFigureOut">
              <a:rPr kumimoji="1" lang="ja-JP" altLang="en-US" smtClean="0"/>
              <a:t>2023/4/21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33F05-2281-9D46-9A95-9B9670A888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050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4651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720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0168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1685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433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4464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D33F05-2281-9D46-9A95-9B9670A888D0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572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4CF17-F0F0-4735-961C-D9FC71C35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A813BB-565A-46A5-BD96-D7FBFAEE5B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02385-02B9-475F-AD6D-F314E1372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722B0-8940-46A6-BDB9-FD1A17A9F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2C3B5-A719-4CEF-A084-B79E4AF26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40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00345-5E67-4DED-8D2E-25B716CB4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C5124-8F30-44EA-B105-89028A4F6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CE9DA-C243-413B-9450-5C3395709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919D-5631-4336-8472-A9A70964B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35D96-E19B-4C89-86A4-F7C65A873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06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7A727-F8A9-4BC7-8FFE-F6B38331C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757896-B359-4A6F-A822-21AFB9A90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A2967-2CAF-4903-A536-4634E9C58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33808-E012-47D4-9858-4C10B453E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AE131-B4CE-4291-B6A3-7F85AF579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F40BF-DFEB-4E8D-8402-AD57D4A97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39F56-9C78-493E-8F48-EC1ED7BFC3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BDED77-5251-457D-9C55-62CF7D824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E106D-0D4A-48C6-971F-B3395DF4E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64D16B-5493-423A-8613-E8E3DA3D7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29BE38-5EBB-4F2F-B0AC-05F45674B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640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F7BCE-5003-4BC1-9188-AA66DB3C5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CC1DBE-6742-4411-8970-07439C6DD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0C3214-12A3-4B16-8589-19282E8D71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F5FEA3-B879-4C6D-A433-3C8A05A991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74E1AD-4426-4278-8717-BCCE0AD651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FF5E9D-43E4-47EC-BB85-99AD5BF38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F10E3F-3901-4731-8FB0-474C4A750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109D28-B456-4BD2-9DBA-FB0B585C8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80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43F30-4CB3-4035-8859-E3AD2E4CE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5FC8D2-7A17-4A75-84D2-3BE819285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D05E45-32CD-4D23-A946-CB38EAE10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0E8A9-2E09-4166-B3DF-4D783EC8D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76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6916B9-08F3-498F-9B61-2236446D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6185A1-6175-462F-8DF8-81A376167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996224-B882-46D4-A5CB-5A6CDAA7C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798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B2EA9-6387-41BF-8A5C-AE2774895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E7572-24FA-42EF-87FF-0ECA02942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1225B-069D-4D78-9D86-13F5CD2D6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2ADC1A-72E4-461B-8497-78192B69E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26A61-BE88-4B27-9AFA-BB42E3179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0CA7F4-F826-4483-8C80-71B9F4D2A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3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A05CA-DF4F-47FD-AF83-8C082F120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64427C-C6D7-407F-8DDF-D6E0A678EA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57076-6485-47E7-A422-B0D0D5C4D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2E8B0-A27B-48E0-8EF4-9681A2EAF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F42241-DD6D-421B-9D98-9866E34E9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5CDE77-1172-4A50-B29A-169D28D6D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6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4D68F-81BC-4DFD-9D1D-023A17808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28FC22-79AC-409C-942A-06789EC330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DAD57-35D6-49DE-A907-E6A38E300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58038-A8FF-4338-88B3-B28A8AA9B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3EBFA-E867-4094-B47B-CBC4F6A23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806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29FB86-E397-49AE-8EC8-C4E6BB82D9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363F21-4850-467C-B27E-919239A2EC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63EB4-79FE-4A2B-ADE7-A0C8EED4D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A44EA-D5AA-402F-A763-84C55DD1F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47902-44CD-4F18-9072-92A56DF2C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977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55E4F5-7519-40D0-B2F2-15319ADE1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3D7D62-A65B-4EC6-8FB0-035F85581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09DC9-7875-46E7-B31B-4D76DD780A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DDEBF-3DF6-45DB-99F0-55F26F05E5F6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C8724-C457-42B6-A7DD-B80382526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E37DD-418C-4504-AEF8-E2208B42BD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4AEA1-1E74-4E7F-B028-E576697C5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18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4.mp3"/><Relationship Id="rId7" Type="http://schemas.openxmlformats.org/officeDocument/2006/relationships/image" Target="../media/image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mp3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6.mp3"/><Relationship Id="rId7" Type="http://schemas.openxmlformats.org/officeDocument/2006/relationships/image" Target="../media/image1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mp3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4.mp3"/><Relationship Id="rId7" Type="http://schemas.openxmlformats.org/officeDocument/2006/relationships/image" Target="../media/image1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mp3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6wBPHVGgffY&amp;list=PLQSZ7ToXZ9JLnMrsrVU1NHrI4AiaGKFmF&amp;index=3" TargetMode="Externa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1.png"/><Relationship Id="rId5" Type="http://schemas.openxmlformats.org/officeDocument/2006/relationships/image" Target="../media/image6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1.png"/><Relationship Id="rId5" Type="http://schemas.openxmlformats.org/officeDocument/2006/relationships/image" Target="../media/image6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8.png"/><Relationship Id="rId5" Type="http://schemas.openxmlformats.org/officeDocument/2006/relationships/image" Target="../media/image6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13.mp3"/><Relationship Id="rId7" Type="http://schemas.openxmlformats.org/officeDocument/2006/relationships/image" Target="../media/image4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3.mp3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6.png"/><Relationship Id="rId5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microsoft.com/office/2007/relationships/media" Target="../media/media16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5" Type="http://schemas.microsoft.com/office/2007/relationships/media" Target="../media/media17.mp3"/><Relationship Id="rId10" Type="http://schemas.openxmlformats.org/officeDocument/2006/relationships/image" Target="../media/image6.png"/><Relationship Id="rId4" Type="http://schemas.openxmlformats.org/officeDocument/2006/relationships/audio" Target="../media/media16.mp3"/><Relationship Id="rId9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microsoft.com/office/2007/relationships/media" Target="../media/media16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audio" Target="../media/media17.mp3"/><Relationship Id="rId11" Type="http://schemas.openxmlformats.org/officeDocument/2006/relationships/image" Target="../media/image6.png"/><Relationship Id="rId5" Type="http://schemas.microsoft.com/office/2007/relationships/media" Target="../media/media17.mp3"/><Relationship Id="rId10" Type="http://schemas.openxmlformats.org/officeDocument/2006/relationships/image" Target="../media/image48.png"/><Relationship Id="rId4" Type="http://schemas.openxmlformats.org/officeDocument/2006/relationships/audio" Target="../media/media16.mp3"/><Relationship Id="rId9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3" Type="http://schemas.microsoft.com/office/2007/relationships/media" Target="../media/media19.mp3"/><Relationship Id="rId7" Type="http://schemas.microsoft.com/office/2007/relationships/media" Target="../media/media21.mp3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6.png"/><Relationship Id="rId5" Type="http://schemas.microsoft.com/office/2007/relationships/media" Target="../media/media20.mp3"/><Relationship Id="rId10" Type="http://schemas.openxmlformats.org/officeDocument/2006/relationships/image" Target="../media/image51.png"/><Relationship Id="rId4" Type="http://schemas.openxmlformats.org/officeDocument/2006/relationships/audio" Target="../media/media19.mp3"/><Relationship Id="rId9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3" Type="http://schemas.microsoft.com/office/2007/relationships/media" Target="../media/media19.mp3"/><Relationship Id="rId7" Type="http://schemas.microsoft.com/office/2007/relationships/media" Target="../media/media21.mp3"/><Relationship Id="rId12" Type="http://schemas.openxmlformats.org/officeDocument/2006/relationships/image" Target="../media/image6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image" Target="../media/image51.png"/><Relationship Id="rId5" Type="http://schemas.microsoft.com/office/2007/relationships/media" Target="../media/media20.mp3"/><Relationship Id="rId10" Type="http://schemas.openxmlformats.org/officeDocument/2006/relationships/notesSlide" Target="../notesSlides/notesSlide6.xml"/><Relationship Id="rId4" Type="http://schemas.openxmlformats.org/officeDocument/2006/relationships/audio" Target="../media/media19.mp3"/><Relationship Id="rId9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3" Type="http://schemas.microsoft.com/office/2007/relationships/media" Target="../media/media18.mp3"/><Relationship Id="rId7" Type="http://schemas.microsoft.com/office/2007/relationships/media" Target="../media/media20.mp3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audio" Target="../media/media19.mp3"/><Relationship Id="rId11" Type="http://schemas.openxmlformats.org/officeDocument/2006/relationships/image" Target="../media/image6.png"/><Relationship Id="rId5" Type="http://schemas.microsoft.com/office/2007/relationships/media" Target="../media/media19.mp3"/><Relationship Id="rId10" Type="http://schemas.openxmlformats.org/officeDocument/2006/relationships/image" Target="../media/image52.pn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3" Type="http://schemas.microsoft.com/office/2007/relationships/media" Target="../media/media18.mp3"/><Relationship Id="rId7" Type="http://schemas.microsoft.com/office/2007/relationships/media" Target="../media/media20.mp3"/><Relationship Id="rId12" Type="http://schemas.openxmlformats.org/officeDocument/2006/relationships/image" Target="../media/image6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audio" Target="../media/media19.mp3"/><Relationship Id="rId11" Type="http://schemas.openxmlformats.org/officeDocument/2006/relationships/image" Target="../media/image52.png"/><Relationship Id="rId5" Type="http://schemas.microsoft.com/office/2007/relationships/media" Target="../media/media19.mp3"/><Relationship Id="rId10" Type="http://schemas.openxmlformats.org/officeDocument/2006/relationships/notesSlide" Target="../notesSlides/notesSlide7.xml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media" Target="../media/media18.mp3"/><Relationship Id="rId7" Type="http://schemas.openxmlformats.org/officeDocument/2006/relationships/image" Target="../media/image6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5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8.mp3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20.mp3"/><Relationship Id="rId7" Type="http://schemas.openxmlformats.org/officeDocument/2006/relationships/image" Target="../media/image56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5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0.mp3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6.png"/><Relationship Id="rId5" Type="http://schemas.openxmlformats.org/officeDocument/2006/relationships/image" Target="../media/image57.png"/><Relationship Id="rId4" Type="http://schemas.openxmlformats.org/officeDocument/2006/relationships/image" Target="../media/image1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6.png"/><Relationship Id="rId5" Type="http://schemas.openxmlformats.org/officeDocument/2006/relationships/image" Target="../media/image57.png"/><Relationship Id="rId4" Type="http://schemas.openxmlformats.org/officeDocument/2006/relationships/image" Target="../media/image1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media" Target="../media/media18.mp3"/><Relationship Id="rId7" Type="http://schemas.openxmlformats.org/officeDocument/2006/relationships/image" Target="../media/image6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5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8.mp3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20.mp3"/><Relationship Id="rId7" Type="http://schemas.openxmlformats.org/officeDocument/2006/relationships/image" Target="../media/image56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5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0.mp3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24.mp3"/><Relationship Id="rId7" Type="http://schemas.openxmlformats.org/officeDocument/2006/relationships/image" Target="../media/image63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62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4.mp3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microsoft.com/office/2007/relationships/media" Target="../media/media24.mp3"/><Relationship Id="rId7" Type="http://schemas.openxmlformats.org/officeDocument/2006/relationships/image" Target="../media/image63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62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4.mp3"/><Relationship Id="rId9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69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入門 | いろどり 生活の日本語">
            <a:extLst>
              <a:ext uri="{FF2B5EF4-FFF2-40B4-BE49-F238E27FC236}">
                <a16:creationId xmlns:a16="http://schemas.microsoft.com/office/drawing/2014/main" id="{D8CB87CC-A5DB-604E-A31C-2E813C4DE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4748" cy="225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D60F66C-10E5-9846-B77F-51299D28A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2955" y="0"/>
            <a:ext cx="9489694" cy="406581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41D7F8D-1FA6-4D4F-B350-18CB17A84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67225"/>
            <a:ext cx="12123708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106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4ED393F-595B-8149-AB8B-54BE679D6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08" y="362208"/>
            <a:ext cx="8537038" cy="594225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54BCC96-6D33-334A-A3B7-5DB1E0F85D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0783" y="260852"/>
            <a:ext cx="4451838" cy="2278171"/>
          </a:xfrm>
          <a:prstGeom prst="rect">
            <a:avLst/>
          </a:prstGeom>
        </p:spPr>
      </p:pic>
      <p:pic>
        <p:nvPicPr>
          <p:cNvPr id="10" name="X_[04-01]_kotoba1.mp3" descr="X_[04-01]_kotoba1.mp3">
            <a:hlinkClick r:id="" action="ppaction://media"/>
            <a:extLst>
              <a:ext uri="{FF2B5EF4-FFF2-40B4-BE49-F238E27FC236}">
                <a16:creationId xmlns:a16="http://schemas.microsoft.com/office/drawing/2014/main" id="{ADFCC966-C729-D743-9735-BE79FEE9EA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229444"/>
            <a:ext cx="812800" cy="812800"/>
          </a:xfrm>
          <a:prstGeom prst="rect">
            <a:avLst/>
          </a:prstGeom>
        </p:spPr>
      </p:pic>
      <p:sp>
        <p:nvSpPr>
          <p:cNvPr id="7" name="四角形: 角を丸くする 7">
            <a:extLst>
              <a:ext uri="{FF2B5EF4-FFF2-40B4-BE49-F238E27FC236}">
                <a16:creationId xmlns:a16="http://schemas.microsoft.com/office/drawing/2014/main" id="{0461A12C-3816-FD4A-973A-357C02ABE885}"/>
              </a:ext>
            </a:extLst>
          </p:cNvPr>
          <p:cNvSpPr/>
          <p:nvPr/>
        </p:nvSpPr>
        <p:spPr>
          <a:xfrm>
            <a:off x="6593117" y="289427"/>
            <a:ext cx="5096860" cy="68954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4932670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054D107-E100-47DD-B93A-EB7911541D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63" t="35413"/>
          <a:stretch/>
        </p:blipFill>
        <p:spPr>
          <a:xfrm>
            <a:off x="2800350" y="2194599"/>
            <a:ext cx="9391651" cy="466340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396F009-E90E-410F-B89C-44117A5B98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1904" b="78846"/>
          <a:stretch/>
        </p:blipFill>
        <p:spPr>
          <a:xfrm>
            <a:off x="211308" y="0"/>
            <a:ext cx="2689334" cy="140944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FA46C66-36FE-4B4E-A80F-DF08271A86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36" t="6888" r="30623" b="68427"/>
          <a:stretch/>
        </p:blipFill>
        <p:spPr>
          <a:xfrm>
            <a:off x="5467350" y="407442"/>
            <a:ext cx="3551103" cy="178715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49B6543-2726-4C98-825D-D9B61D12D799}"/>
              </a:ext>
            </a:extLst>
          </p:cNvPr>
          <p:cNvSpPr txBox="1"/>
          <p:nvPr/>
        </p:nvSpPr>
        <p:spPr>
          <a:xfrm>
            <a:off x="6010275" y="1910834"/>
            <a:ext cx="923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ឪពុក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9B2C8F0-0D26-4324-A3CB-2BB173392834}"/>
              </a:ext>
            </a:extLst>
          </p:cNvPr>
          <p:cNvSpPr txBox="1"/>
          <p:nvPr/>
        </p:nvSpPr>
        <p:spPr>
          <a:xfrm>
            <a:off x="8637453" y="1910834"/>
            <a:ext cx="923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ម្តាយ</a:t>
            </a:r>
            <a:endParaRPr lang="ja-JP" alt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D228D4-D49F-431B-99F2-2D2D5B120A61}"/>
              </a:ext>
            </a:extLst>
          </p:cNvPr>
          <p:cNvSpPr txBox="1"/>
          <p:nvPr/>
        </p:nvSpPr>
        <p:spPr>
          <a:xfrm>
            <a:off x="2724151" y="4526300"/>
            <a:ext cx="11155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បងប្រុស</a:t>
            </a:r>
            <a:endParaRPr lang="ja-JP" alt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87BDB8-3D0F-4541-B00F-D958354F08CC}"/>
              </a:ext>
            </a:extLst>
          </p:cNvPr>
          <p:cNvSpPr txBox="1"/>
          <p:nvPr/>
        </p:nvSpPr>
        <p:spPr>
          <a:xfrm>
            <a:off x="4171950" y="4526300"/>
            <a:ext cx="923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បងស្រី</a:t>
            </a:r>
            <a:endParaRPr lang="ja-JP" alt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C78EE40-CFF5-44A8-9BC2-EEC4D8E347FD}"/>
              </a:ext>
            </a:extLst>
          </p:cNvPr>
          <p:cNvSpPr txBox="1"/>
          <p:nvPr/>
        </p:nvSpPr>
        <p:spPr>
          <a:xfrm>
            <a:off x="9734551" y="4526300"/>
            <a:ext cx="1162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ប្អូនប្រុស</a:t>
            </a:r>
            <a:endParaRPr lang="ja-JP" alt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F4B0EC6-45F6-476A-B819-3AFAD134A86D}"/>
              </a:ext>
            </a:extLst>
          </p:cNvPr>
          <p:cNvSpPr txBox="1"/>
          <p:nvPr/>
        </p:nvSpPr>
        <p:spPr>
          <a:xfrm>
            <a:off x="11085379" y="4526300"/>
            <a:ext cx="1106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ប្អូនស្រី</a:t>
            </a:r>
            <a:endParaRPr lang="ja-JP" alt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C82451F-0041-4FE4-9351-E2640739853D}"/>
              </a:ext>
            </a:extLst>
          </p:cNvPr>
          <p:cNvSpPr txBox="1"/>
          <p:nvPr/>
        </p:nvSpPr>
        <p:spPr>
          <a:xfrm>
            <a:off x="7800975" y="5349359"/>
            <a:ext cx="923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ប្រពន្ធ</a:t>
            </a:r>
            <a:endParaRPr lang="ja-JP" alt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98D136B-2484-4CE7-9D55-67B8C98F891E}"/>
              </a:ext>
            </a:extLst>
          </p:cNvPr>
          <p:cNvSpPr txBox="1"/>
          <p:nvPr/>
        </p:nvSpPr>
        <p:spPr>
          <a:xfrm>
            <a:off x="8929687" y="5381625"/>
            <a:ext cx="923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ប្តី</a:t>
            </a:r>
            <a:endParaRPr lang="ja-JP" alt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50A2F83-A787-4196-957D-5F577EFDF6D4}"/>
              </a:ext>
            </a:extLst>
          </p:cNvPr>
          <p:cNvSpPr txBox="1"/>
          <p:nvPr/>
        </p:nvSpPr>
        <p:spPr>
          <a:xfrm>
            <a:off x="7581900" y="6450558"/>
            <a:ext cx="133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m-KH" altLang="ja-JP" b="1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កូន/ក្មេង</a:t>
            </a:r>
            <a:endParaRPr lang="ja-JP" altLang="en-US" b="1" dirty="0">
              <a:solidFill>
                <a:srgbClr val="FF0000"/>
              </a:solidFill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089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4ED393F-595B-8149-AB8B-54BE679D6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537038" cy="594225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54BCC96-6D33-334A-A3B7-5DB1E0F85D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3761" y="4108952"/>
            <a:ext cx="4451838" cy="2278171"/>
          </a:xfrm>
          <a:prstGeom prst="rect">
            <a:avLst/>
          </a:prstGeom>
        </p:spPr>
      </p:pic>
      <p:pic>
        <p:nvPicPr>
          <p:cNvPr id="10" name="X_[04-01]_kotoba1.mp3" descr="X_[04-01]_kotoba1.mp3">
            <a:hlinkClick r:id="" action="ppaction://media"/>
            <a:extLst>
              <a:ext uri="{FF2B5EF4-FFF2-40B4-BE49-F238E27FC236}">
                <a16:creationId xmlns:a16="http://schemas.microsoft.com/office/drawing/2014/main" id="{ADFCC966-C729-D743-9735-BE79FEE9EA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19424" y="3429000"/>
            <a:ext cx="812800" cy="812800"/>
          </a:xfrm>
          <a:prstGeom prst="rect">
            <a:avLst/>
          </a:prstGeom>
        </p:spPr>
      </p:pic>
      <p:sp>
        <p:nvSpPr>
          <p:cNvPr id="7" name="四角形: 角を丸くする 7">
            <a:extLst>
              <a:ext uri="{FF2B5EF4-FFF2-40B4-BE49-F238E27FC236}">
                <a16:creationId xmlns:a16="http://schemas.microsoft.com/office/drawing/2014/main" id="{0461A12C-3816-FD4A-973A-357C02ABE885}"/>
              </a:ext>
            </a:extLst>
          </p:cNvPr>
          <p:cNvSpPr/>
          <p:nvPr/>
        </p:nvSpPr>
        <p:spPr>
          <a:xfrm>
            <a:off x="6791250" y="4929165"/>
            <a:ext cx="5096860" cy="68954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8750458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4ED393F-595B-8149-AB8B-54BE679D6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08" y="654894"/>
            <a:ext cx="8537038" cy="594225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54BCC96-6D33-334A-A3B7-5DB1E0F85D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0783" y="260852"/>
            <a:ext cx="4451838" cy="2278171"/>
          </a:xfrm>
          <a:prstGeom prst="rect">
            <a:avLst/>
          </a:prstGeom>
        </p:spPr>
      </p:pic>
      <p:pic>
        <p:nvPicPr>
          <p:cNvPr id="11" name="X_[04-02]_kotoba2.mp3" descr="X_[04-02]_kotoba2.mp3">
            <a:hlinkClick r:id="" action="ppaction://media"/>
            <a:extLst>
              <a:ext uri="{FF2B5EF4-FFF2-40B4-BE49-F238E27FC236}">
                <a16:creationId xmlns:a16="http://schemas.microsoft.com/office/drawing/2014/main" id="{904BBF60-AA99-1444-9338-6066C992FA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4843" y="1801850"/>
            <a:ext cx="812800" cy="812800"/>
          </a:xfrm>
          <a:prstGeom prst="rect">
            <a:avLst/>
          </a:prstGeom>
        </p:spPr>
      </p:pic>
      <p:sp>
        <p:nvSpPr>
          <p:cNvPr id="7" name="四角形: 角を丸くする 7">
            <a:extLst>
              <a:ext uri="{FF2B5EF4-FFF2-40B4-BE49-F238E27FC236}">
                <a16:creationId xmlns:a16="http://schemas.microsoft.com/office/drawing/2014/main" id="{0461A12C-3816-FD4A-973A-357C02ABE885}"/>
              </a:ext>
            </a:extLst>
          </p:cNvPr>
          <p:cNvSpPr/>
          <p:nvPr/>
        </p:nvSpPr>
        <p:spPr>
          <a:xfrm>
            <a:off x="6760783" y="1801850"/>
            <a:ext cx="5096860" cy="812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AD35D8F-F8AD-4998-92A1-5E182FEDB673}"/>
              </a:ext>
            </a:extLst>
          </p:cNvPr>
          <p:cNvSpPr txBox="1"/>
          <p:nvPr/>
        </p:nvSpPr>
        <p:spPr>
          <a:xfrm>
            <a:off x="9114649" y="2876981"/>
            <a:ext cx="29041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1.</a:t>
            </a:r>
            <a:r>
              <a:rPr kumimoji="1" lang="ja-JP" altLang="en-US" sz="2400" b="1" dirty="0"/>
              <a:t>　　　　</a:t>
            </a:r>
            <a:r>
              <a:rPr kumimoji="1" lang="en-US" altLang="ja-JP" sz="2400" b="1" dirty="0"/>
              <a:t>6.</a:t>
            </a:r>
            <a:r>
              <a:rPr kumimoji="1" lang="ja-JP" altLang="en-US" sz="2400" b="1" dirty="0"/>
              <a:t>　</a:t>
            </a:r>
            <a:endParaRPr kumimoji="1" lang="en-US" altLang="ja-JP" sz="2400" b="1" dirty="0">
              <a:solidFill>
                <a:srgbClr val="FF0000"/>
              </a:solidFill>
            </a:endParaRPr>
          </a:p>
          <a:p>
            <a:r>
              <a:rPr kumimoji="1" lang="en-US" altLang="ja-JP" sz="2400" b="1" dirty="0"/>
              <a:t>2.</a:t>
            </a:r>
            <a:r>
              <a:rPr kumimoji="1" lang="ja-JP" altLang="en-US" sz="2400" b="1" dirty="0"/>
              <a:t>　　　　</a:t>
            </a:r>
            <a:r>
              <a:rPr kumimoji="1" lang="en-US" altLang="ja-JP" sz="2400" b="1" dirty="0"/>
              <a:t>7.</a:t>
            </a:r>
            <a:r>
              <a:rPr kumimoji="1" lang="ja-JP" altLang="en-US" sz="2400" b="1" dirty="0"/>
              <a:t>　</a:t>
            </a:r>
            <a:endParaRPr kumimoji="1" lang="en-US" altLang="ja-JP" sz="2400" b="1" dirty="0">
              <a:solidFill>
                <a:srgbClr val="FF0000"/>
              </a:solidFill>
            </a:endParaRPr>
          </a:p>
          <a:p>
            <a:r>
              <a:rPr kumimoji="1" lang="en-US" altLang="ja-JP" sz="2400" b="1" dirty="0"/>
              <a:t>3.</a:t>
            </a:r>
            <a:r>
              <a:rPr kumimoji="1" lang="ja-JP" altLang="en-US" sz="2400" b="1" dirty="0"/>
              <a:t>　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　　　</a:t>
            </a:r>
            <a:r>
              <a:rPr kumimoji="1" lang="en-US" altLang="ja-JP" sz="2400" b="1" dirty="0"/>
              <a:t>8.</a:t>
            </a:r>
            <a:r>
              <a:rPr kumimoji="1" lang="ja-JP" altLang="en-US" sz="2400" b="1" dirty="0"/>
              <a:t>　</a:t>
            </a:r>
            <a:endParaRPr kumimoji="1" lang="en-US" altLang="ja-JP" sz="2400" b="1" dirty="0">
              <a:solidFill>
                <a:srgbClr val="FF0000"/>
              </a:solidFill>
            </a:endParaRPr>
          </a:p>
          <a:p>
            <a:r>
              <a:rPr kumimoji="1" lang="en-US" altLang="ja-JP" sz="2400" b="1" dirty="0"/>
              <a:t>4.</a:t>
            </a:r>
            <a:r>
              <a:rPr kumimoji="1" lang="ja-JP" altLang="en-US" sz="2400" b="1" dirty="0"/>
              <a:t>　　　　</a:t>
            </a:r>
            <a:r>
              <a:rPr kumimoji="1" lang="en-US" altLang="ja-JP" sz="2400" b="1" dirty="0"/>
              <a:t>9.</a:t>
            </a:r>
            <a:r>
              <a:rPr kumimoji="1" lang="ja-JP" altLang="en-US" sz="2400" b="1" dirty="0"/>
              <a:t>　</a:t>
            </a:r>
            <a:endParaRPr kumimoji="1" lang="en-US" altLang="ja-JP" sz="2400" b="1" dirty="0">
              <a:solidFill>
                <a:srgbClr val="FF0000"/>
              </a:solidFill>
            </a:endParaRPr>
          </a:p>
          <a:p>
            <a:r>
              <a:rPr kumimoji="1" lang="en-US" altLang="ja-JP" sz="2400" b="1" dirty="0"/>
              <a:t>5.</a:t>
            </a:r>
            <a:r>
              <a:rPr kumimoji="1" lang="ja-JP" altLang="en-US" sz="2400" b="1" dirty="0"/>
              <a:t>　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86344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>
            <a:extLst>
              <a:ext uri="{FF2B5EF4-FFF2-40B4-BE49-F238E27FC236}">
                <a16:creationId xmlns:a16="http://schemas.microsoft.com/office/drawing/2014/main" id="{D4DF6C6A-B39B-3A4B-B440-E7B639B14E21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C96B527-0046-44DE-BEAB-74EB3E879B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208" y="654894"/>
            <a:ext cx="8537038" cy="594225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2A777F5-B7BE-40AA-9334-03C05EB227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0783" y="260852"/>
            <a:ext cx="4451838" cy="2278171"/>
          </a:xfrm>
          <a:prstGeom prst="rect">
            <a:avLst/>
          </a:prstGeom>
        </p:spPr>
      </p:pic>
      <p:pic>
        <p:nvPicPr>
          <p:cNvPr id="8" name="X_[04-02]_kotoba2.mp3" descr="X_[04-02]_kotoba2.mp3">
            <a:hlinkClick r:id="" action="ppaction://media"/>
            <a:extLst>
              <a:ext uri="{FF2B5EF4-FFF2-40B4-BE49-F238E27FC236}">
                <a16:creationId xmlns:a16="http://schemas.microsoft.com/office/drawing/2014/main" id="{43DB2060-0559-48F0-853E-93AE3AE31A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44843" y="1764037"/>
            <a:ext cx="812800" cy="812800"/>
          </a:xfrm>
          <a:prstGeom prst="rect">
            <a:avLst/>
          </a:prstGeom>
        </p:spPr>
      </p:pic>
      <p:sp>
        <p:nvSpPr>
          <p:cNvPr id="10" name="四角形: 角を丸くする 7">
            <a:extLst>
              <a:ext uri="{FF2B5EF4-FFF2-40B4-BE49-F238E27FC236}">
                <a16:creationId xmlns:a16="http://schemas.microsoft.com/office/drawing/2014/main" id="{DF0E7DC5-D19E-487D-9445-A4814A638DBA}"/>
              </a:ext>
            </a:extLst>
          </p:cNvPr>
          <p:cNvSpPr/>
          <p:nvPr/>
        </p:nvSpPr>
        <p:spPr>
          <a:xfrm>
            <a:off x="6760783" y="1801850"/>
            <a:ext cx="5096860" cy="812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EED5CAA-D351-4C7D-85D2-2DE38789BC3A}"/>
              </a:ext>
            </a:extLst>
          </p:cNvPr>
          <p:cNvSpPr txBox="1"/>
          <p:nvPr/>
        </p:nvSpPr>
        <p:spPr>
          <a:xfrm>
            <a:off x="8906665" y="2948207"/>
            <a:ext cx="29509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1.</a:t>
            </a:r>
            <a:r>
              <a:rPr kumimoji="1" lang="ja-JP" altLang="en-US" sz="2400" b="1" dirty="0"/>
              <a:t>　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a</a:t>
            </a:r>
            <a:r>
              <a:rPr kumimoji="1" lang="ja-JP" altLang="en-US" sz="2400" b="1" dirty="0"/>
              <a:t>　　　</a:t>
            </a:r>
            <a:r>
              <a:rPr kumimoji="1" lang="en-US" altLang="ja-JP" sz="2400" b="1" dirty="0"/>
              <a:t>6.</a:t>
            </a:r>
            <a:r>
              <a:rPr kumimoji="1" lang="ja-JP" altLang="en-US" sz="2400" b="1" dirty="0"/>
              <a:t>　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f</a:t>
            </a:r>
          </a:p>
          <a:p>
            <a:r>
              <a:rPr kumimoji="1" lang="en-US" altLang="ja-JP" sz="2400" b="1" dirty="0"/>
              <a:t>2.</a:t>
            </a:r>
            <a:r>
              <a:rPr kumimoji="1" lang="ja-JP" altLang="en-US" sz="2400" b="1" dirty="0"/>
              <a:t>　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d</a:t>
            </a:r>
            <a:r>
              <a:rPr kumimoji="1" lang="ja-JP" altLang="en-US" sz="2400" b="1" dirty="0"/>
              <a:t>　　　</a:t>
            </a:r>
            <a:r>
              <a:rPr kumimoji="1" lang="en-US" altLang="ja-JP" sz="2400" b="1" dirty="0"/>
              <a:t>7.</a:t>
            </a:r>
            <a:r>
              <a:rPr kumimoji="1" lang="ja-JP" altLang="en-US" sz="2400" b="1" dirty="0"/>
              <a:t>　</a:t>
            </a:r>
            <a:r>
              <a:rPr kumimoji="1" lang="en-US" altLang="ja-JP" sz="2400" b="1" dirty="0" err="1">
                <a:solidFill>
                  <a:srgbClr val="FF0000"/>
                </a:solidFill>
              </a:rPr>
              <a:t>i</a:t>
            </a:r>
            <a:endParaRPr kumimoji="1" lang="en-US" altLang="ja-JP" sz="2400" b="1" dirty="0">
              <a:solidFill>
                <a:srgbClr val="FF0000"/>
              </a:solidFill>
            </a:endParaRPr>
          </a:p>
          <a:p>
            <a:r>
              <a:rPr kumimoji="1" lang="en-US" altLang="ja-JP" sz="2400" b="1" dirty="0"/>
              <a:t>3.</a:t>
            </a:r>
            <a:r>
              <a:rPr kumimoji="1" lang="ja-JP" altLang="en-US" sz="2400" b="1" dirty="0"/>
              <a:t>　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e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　　　</a:t>
            </a:r>
            <a:r>
              <a:rPr kumimoji="1" lang="en-US" altLang="ja-JP" sz="2400" b="1" dirty="0"/>
              <a:t>8.</a:t>
            </a:r>
            <a:r>
              <a:rPr kumimoji="1" lang="ja-JP" altLang="en-US" sz="2400" b="1" dirty="0"/>
              <a:t>　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g</a:t>
            </a:r>
          </a:p>
          <a:p>
            <a:r>
              <a:rPr kumimoji="1" lang="en-US" altLang="ja-JP" sz="2400" b="1" dirty="0"/>
              <a:t>4.</a:t>
            </a:r>
            <a:r>
              <a:rPr kumimoji="1" lang="ja-JP" altLang="en-US" sz="2400" b="1" dirty="0"/>
              <a:t>　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c</a:t>
            </a:r>
            <a:r>
              <a:rPr kumimoji="1" lang="ja-JP" altLang="en-US" sz="2400" b="1" dirty="0"/>
              <a:t>　　　</a:t>
            </a:r>
            <a:r>
              <a:rPr kumimoji="1" lang="en-US" altLang="ja-JP" sz="2400" b="1" dirty="0"/>
              <a:t>9.</a:t>
            </a:r>
            <a:r>
              <a:rPr kumimoji="1" lang="ja-JP" altLang="en-US" sz="2400" b="1" dirty="0"/>
              <a:t>　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b</a:t>
            </a:r>
          </a:p>
          <a:p>
            <a:r>
              <a:rPr kumimoji="1" lang="en-US" altLang="ja-JP" sz="2400" b="1" dirty="0"/>
              <a:t>5.</a:t>
            </a:r>
            <a:r>
              <a:rPr kumimoji="1" lang="ja-JP" altLang="en-US" sz="2400" b="1" dirty="0"/>
              <a:t>　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h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90564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99168368-1766-44D0-807A-AD7AB45428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6708" b="54049"/>
          <a:stretch/>
        </p:blipFill>
        <p:spPr>
          <a:xfrm>
            <a:off x="0" y="189861"/>
            <a:ext cx="6926177" cy="3515364"/>
          </a:xfrm>
          <a:prstGeom prst="rect">
            <a:avLst/>
          </a:prstGeom>
        </p:spPr>
      </p:pic>
      <p:pic>
        <p:nvPicPr>
          <p:cNvPr id="4" name="図 3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D1A77966-B548-924A-98E0-F4C506B5CF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993" t="46655"/>
          <a:stretch/>
        </p:blipFill>
        <p:spPr>
          <a:xfrm>
            <a:off x="7110404" y="3295650"/>
            <a:ext cx="5081596" cy="3238500"/>
          </a:xfrm>
          <a:prstGeom prst="rect">
            <a:avLst/>
          </a:prstGeom>
        </p:spPr>
      </p:pic>
      <p:pic>
        <p:nvPicPr>
          <p:cNvPr id="6" name="X_[04-03]_kiku1.mp3" descr="X_[04-03]_kiku1.mp3">
            <a:hlinkClick r:id="" action="ppaction://media"/>
            <a:extLst>
              <a:ext uri="{FF2B5EF4-FFF2-40B4-BE49-F238E27FC236}">
                <a16:creationId xmlns:a16="http://schemas.microsoft.com/office/drawing/2014/main" id="{08776111-668C-4945-B955-AC507B8849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83200" y="234791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1477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>
            <a:extLst>
              <a:ext uri="{FF2B5EF4-FFF2-40B4-BE49-F238E27FC236}">
                <a16:creationId xmlns:a16="http://schemas.microsoft.com/office/drawing/2014/main" id="{D4DF6C6A-B39B-3A4B-B440-E7B639B14E21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図 12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A174EA99-9CA5-8645-B629-B9BA43E650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9291"/>
          <a:stretch/>
        </p:blipFill>
        <p:spPr>
          <a:xfrm>
            <a:off x="3416576" y="1659152"/>
            <a:ext cx="7589522" cy="4937130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312D287-866B-9D46-A43F-5B22B2F04528}"/>
              </a:ext>
            </a:extLst>
          </p:cNvPr>
          <p:cNvSpPr txBox="1"/>
          <p:nvPr/>
        </p:nvSpPr>
        <p:spPr>
          <a:xfrm>
            <a:off x="9610246" y="2811546"/>
            <a:ext cx="1153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つま</a:t>
            </a:r>
          </a:p>
        </p:txBody>
      </p:sp>
      <p:pic>
        <p:nvPicPr>
          <p:cNvPr id="5" name="図 4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CF206033-281F-400B-B6B1-B95814173E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0482" b="79324"/>
          <a:stretch/>
        </p:blipFill>
        <p:spPr>
          <a:xfrm>
            <a:off x="207330" y="233582"/>
            <a:ext cx="3286125" cy="1581789"/>
          </a:xfrm>
          <a:prstGeom prst="rect">
            <a:avLst/>
          </a:prstGeom>
        </p:spPr>
      </p:pic>
      <p:pic>
        <p:nvPicPr>
          <p:cNvPr id="6" name="X_[04-03]_kiku1.mp3" descr="X_[04-03]_kiku1.mp3">
            <a:hlinkClick r:id="" action="ppaction://media"/>
            <a:extLst>
              <a:ext uri="{FF2B5EF4-FFF2-40B4-BE49-F238E27FC236}">
                <a16:creationId xmlns:a16="http://schemas.microsoft.com/office/drawing/2014/main" id="{24E9EFFB-4EB7-4B71-A798-52CDAAEBDD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73900" y="132873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C8B7F343-A80E-8B4F-96EF-094D0F2E44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3637" y="1286933"/>
            <a:ext cx="8253433" cy="5571067"/>
          </a:xfrm>
          <a:prstGeom prst="rect">
            <a:avLst/>
          </a:prstGeom>
        </p:spPr>
      </p:pic>
      <p:pic>
        <p:nvPicPr>
          <p:cNvPr id="4" name="図 3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B80B6ADD-EEF8-4512-9A62-1FD7D7CB431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0482" b="79324"/>
          <a:stretch/>
        </p:blipFill>
        <p:spPr>
          <a:xfrm>
            <a:off x="73980" y="0"/>
            <a:ext cx="3286125" cy="1581789"/>
          </a:xfrm>
          <a:prstGeom prst="rect">
            <a:avLst/>
          </a:prstGeom>
        </p:spPr>
      </p:pic>
      <p:pic>
        <p:nvPicPr>
          <p:cNvPr id="3" name="X_[04-04]_kiku2.mp3" descr="X_[04-04]_kiku2.mp3">
            <a:hlinkClick r:id="" action="ppaction://media"/>
            <a:extLst>
              <a:ext uri="{FF2B5EF4-FFF2-40B4-BE49-F238E27FC236}">
                <a16:creationId xmlns:a16="http://schemas.microsoft.com/office/drawing/2014/main" id="{9E891B2E-0540-8B46-9AAE-8ABA1AE96C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0783" y="117538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42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685DB8E-4DBE-114E-9E83-FF0A2A9FF4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57BD56A-1AF5-CA4F-9B25-0D0D8025D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4585" y="1048069"/>
            <a:ext cx="8253433" cy="557106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757EE07-AAC0-AD4D-BF66-A4CC96FA5140}"/>
              </a:ext>
            </a:extLst>
          </p:cNvPr>
          <p:cNvSpPr txBox="1"/>
          <p:nvPr/>
        </p:nvSpPr>
        <p:spPr>
          <a:xfrm>
            <a:off x="9805033" y="3088220"/>
            <a:ext cx="1332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おっと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524AA3E-37EF-5A41-9314-818240DF4081}"/>
              </a:ext>
            </a:extLst>
          </p:cNvPr>
          <p:cNvSpPr txBox="1"/>
          <p:nvPr/>
        </p:nvSpPr>
        <p:spPr>
          <a:xfrm>
            <a:off x="10306320" y="4073920"/>
            <a:ext cx="1332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こども</a:t>
            </a:r>
          </a:p>
        </p:txBody>
      </p:sp>
      <p:pic>
        <p:nvPicPr>
          <p:cNvPr id="6" name="図 5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C145F654-7118-4F8F-8D3B-669589B314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0482" b="79324"/>
          <a:stretch/>
        </p:blipFill>
        <p:spPr>
          <a:xfrm>
            <a:off x="226380" y="257175"/>
            <a:ext cx="3286125" cy="1581789"/>
          </a:xfrm>
          <a:prstGeom prst="rect">
            <a:avLst/>
          </a:prstGeom>
        </p:spPr>
      </p:pic>
      <p:pic>
        <p:nvPicPr>
          <p:cNvPr id="7" name="X_[04-04]_kiku2.mp3" descr="X_[04-04]_kiku2.mp3">
            <a:hlinkClick r:id="" action="ppaction://media"/>
            <a:extLst>
              <a:ext uri="{FF2B5EF4-FFF2-40B4-BE49-F238E27FC236}">
                <a16:creationId xmlns:a16="http://schemas.microsoft.com/office/drawing/2014/main" id="{6E389079-B3CF-4888-8B8F-91DF9EBF74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62158" y="102616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3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933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EBDFE9BC-9851-A148-8D12-76CC6BFCE6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240"/>
          <a:stretch/>
        </p:blipFill>
        <p:spPr>
          <a:xfrm>
            <a:off x="3372754" y="1326091"/>
            <a:ext cx="8819246" cy="5331994"/>
          </a:xfrm>
          <a:prstGeom prst="rect">
            <a:avLst/>
          </a:prstGeom>
        </p:spPr>
      </p:pic>
      <p:pic>
        <p:nvPicPr>
          <p:cNvPr id="4" name="X_[04-05]_kiku3.mp3" descr="X_[04-05]_kiku3.mp3">
            <a:hlinkClick r:id="" action="ppaction://media"/>
            <a:extLst>
              <a:ext uri="{FF2B5EF4-FFF2-40B4-BE49-F238E27FC236}">
                <a16:creationId xmlns:a16="http://schemas.microsoft.com/office/drawing/2014/main" id="{43E703C9-D829-814D-8E26-CCA9B98B3D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92997" y="1277407"/>
            <a:ext cx="812800" cy="812800"/>
          </a:xfrm>
          <a:prstGeom prst="rect">
            <a:avLst/>
          </a:prstGeom>
        </p:spPr>
      </p:pic>
      <p:pic>
        <p:nvPicPr>
          <p:cNvPr id="5" name="図 4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33D2F42D-378D-40A7-86D6-7D0AA9B8AB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0482" b="79324"/>
          <a:stretch/>
        </p:blipFill>
        <p:spPr>
          <a:xfrm>
            <a:off x="18366" y="-5931"/>
            <a:ext cx="3286125" cy="158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94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C69CF6F-837C-9E45-97BF-1E4048C75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CFAB11F-32C3-E04D-BB32-9C265B6937A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211"/>
          <a:stretch/>
        </p:blipFill>
        <p:spPr>
          <a:xfrm>
            <a:off x="3523249" y="1405312"/>
            <a:ext cx="8431627" cy="5149356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7964E37-73FD-1246-B856-0D2C3C859536}"/>
              </a:ext>
            </a:extLst>
          </p:cNvPr>
          <p:cNvSpPr txBox="1"/>
          <p:nvPr/>
        </p:nvSpPr>
        <p:spPr>
          <a:xfrm>
            <a:off x="8204932" y="2862806"/>
            <a:ext cx="888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ちち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0525F6F-2EC1-1D4A-83EC-D62BC434398C}"/>
              </a:ext>
            </a:extLst>
          </p:cNvPr>
          <p:cNvSpPr txBox="1"/>
          <p:nvPr/>
        </p:nvSpPr>
        <p:spPr>
          <a:xfrm>
            <a:off x="8886193" y="3324471"/>
            <a:ext cx="888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はは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AAA4148-85F6-3D4F-B64C-F1157FF1C4BD}"/>
              </a:ext>
            </a:extLst>
          </p:cNvPr>
          <p:cNvSpPr txBox="1"/>
          <p:nvPr/>
        </p:nvSpPr>
        <p:spPr>
          <a:xfrm>
            <a:off x="9567454" y="3749158"/>
            <a:ext cx="888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あに</a:t>
            </a:r>
          </a:p>
        </p:txBody>
      </p:sp>
      <p:pic>
        <p:nvPicPr>
          <p:cNvPr id="11" name="図 10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2AD95C56-16EB-4850-918D-BC275D025D3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0482" b="79324"/>
          <a:stretch/>
        </p:blipFill>
        <p:spPr>
          <a:xfrm>
            <a:off x="237124" y="229658"/>
            <a:ext cx="3286125" cy="1581789"/>
          </a:xfrm>
          <a:prstGeom prst="rect">
            <a:avLst/>
          </a:prstGeom>
        </p:spPr>
      </p:pic>
      <p:pic>
        <p:nvPicPr>
          <p:cNvPr id="12" name="X_[04-05]_kiku3.mp3" descr="X_[04-05]_kiku3.mp3">
            <a:hlinkClick r:id="" action="ppaction://media"/>
            <a:extLst>
              <a:ext uri="{FF2B5EF4-FFF2-40B4-BE49-F238E27FC236}">
                <a16:creationId xmlns:a16="http://schemas.microsoft.com/office/drawing/2014/main" id="{4730908C-4EF0-4107-B531-8537EAB561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92997" y="127740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57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512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E6E7620-51DF-2A43-AD0A-F68EB12234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425" y="1529292"/>
            <a:ext cx="8262055" cy="4957233"/>
          </a:xfrm>
          <a:prstGeom prst="rect">
            <a:avLst/>
          </a:prstGeom>
        </p:spPr>
      </p:pic>
      <p:pic>
        <p:nvPicPr>
          <p:cNvPr id="3" name="X_[04-06]_kiku4.mp3" descr="X_[04-06]_kiku4.mp3">
            <a:hlinkClick r:id="" action="ppaction://media"/>
            <a:extLst>
              <a:ext uri="{FF2B5EF4-FFF2-40B4-BE49-F238E27FC236}">
                <a16:creationId xmlns:a16="http://schemas.microsoft.com/office/drawing/2014/main" id="{534BDE87-7F3A-334E-BE21-8650A5F6AC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08269" y="1341785"/>
            <a:ext cx="812800" cy="812800"/>
          </a:xfrm>
          <a:prstGeom prst="rect">
            <a:avLst/>
          </a:prstGeom>
        </p:spPr>
      </p:pic>
      <p:pic>
        <p:nvPicPr>
          <p:cNvPr id="4" name="図 3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B44D2A1A-61EC-4233-999F-F309B3C56D0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0482" b="79324"/>
          <a:stretch/>
        </p:blipFill>
        <p:spPr>
          <a:xfrm>
            <a:off x="237124" y="229658"/>
            <a:ext cx="3286125" cy="158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1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BE6C83A8-3F15-EA40-9423-BAE2A0701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763E216-90D5-644A-8F82-B9AAD6E324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6965" y="1476375"/>
            <a:ext cx="8547804" cy="5128683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EE1F77C-8407-EC44-8182-F373E356DED1}"/>
              </a:ext>
            </a:extLst>
          </p:cNvPr>
          <p:cNvSpPr txBox="1"/>
          <p:nvPr/>
        </p:nvSpPr>
        <p:spPr>
          <a:xfrm>
            <a:off x="8941797" y="3035355"/>
            <a:ext cx="1463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いもうと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2A0D555-B6A3-4E44-B06D-00662520BCE0}"/>
              </a:ext>
            </a:extLst>
          </p:cNvPr>
          <p:cNvSpPr txBox="1"/>
          <p:nvPr/>
        </p:nvSpPr>
        <p:spPr>
          <a:xfrm>
            <a:off x="9406617" y="3551821"/>
            <a:ext cx="1463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おとうと</a:t>
            </a:r>
          </a:p>
        </p:txBody>
      </p:sp>
      <p:pic>
        <p:nvPicPr>
          <p:cNvPr id="6" name="図 5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0348EAA4-7BA9-4289-86F6-513A35C0FDC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0482" b="79324"/>
          <a:stretch/>
        </p:blipFill>
        <p:spPr>
          <a:xfrm>
            <a:off x="237124" y="229658"/>
            <a:ext cx="3286125" cy="1581789"/>
          </a:xfrm>
          <a:prstGeom prst="rect">
            <a:avLst/>
          </a:prstGeom>
        </p:spPr>
      </p:pic>
      <p:pic>
        <p:nvPicPr>
          <p:cNvPr id="7" name="X_[04-06]_kiku4.mp3" descr="X_[04-06]_kiku4.mp3">
            <a:hlinkClick r:id="" action="ppaction://media"/>
            <a:extLst>
              <a:ext uri="{FF2B5EF4-FFF2-40B4-BE49-F238E27FC236}">
                <a16:creationId xmlns:a16="http://schemas.microsoft.com/office/drawing/2014/main" id="{D9CA2841-3F71-4CE7-B758-B6A3795B04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08269" y="134178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567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374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66DE62B-2575-4747-BFBB-99C719B22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377485"/>
            <a:ext cx="10905066" cy="368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610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526E97F-E4AA-9443-9780-D9745A2D88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950" y="171450"/>
            <a:ext cx="10198100" cy="6515100"/>
          </a:xfrm>
          <a:prstGeom prst="rect">
            <a:avLst/>
          </a:prstGeom>
        </p:spPr>
      </p:pic>
      <p:pic>
        <p:nvPicPr>
          <p:cNvPr id="3" name="X_[04-03]_kiku1.mp3" descr="X_[04-03]_kiku1.mp3">
            <a:hlinkClick r:id="" action="ppaction://media"/>
            <a:extLst>
              <a:ext uri="{FF2B5EF4-FFF2-40B4-BE49-F238E27FC236}">
                <a16:creationId xmlns:a16="http://schemas.microsoft.com/office/drawing/2014/main" id="{1876DFEE-2C4E-BB40-AB87-648CF88B8A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84697" y="1063172"/>
            <a:ext cx="812800" cy="812800"/>
          </a:xfrm>
          <a:prstGeom prst="rect">
            <a:avLst/>
          </a:prstGeom>
        </p:spPr>
      </p:pic>
      <p:pic>
        <p:nvPicPr>
          <p:cNvPr id="4" name="X_[04-04]_kiku2.mp3" descr="X_[04-04]_kiku2.mp3">
            <a:hlinkClick r:id="" action="ppaction://media"/>
            <a:extLst>
              <a:ext uri="{FF2B5EF4-FFF2-40B4-BE49-F238E27FC236}">
                <a16:creationId xmlns:a16="http://schemas.microsoft.com/office/drawing/2014/main" id="{56770E86-936B-6041-95DE-029FE780833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84697" y="370186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14122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C5D3420-E636-8448-ABF3-3C506B395F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0933" y="4102663"/>
            <a:ext cx="7385052" cy="2755337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39965FB-B632-B345-8579-97FB856AE4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1546" y="100013"/>
            <a:ext cx="7391912" cy="4114800"/>
          </a:xfrm>
          <a:prstGeom prst="rect">
            <a:avLst/>
          </a:prstGeom>
        </p:spPr>
      </p:pic>
      <p:pic>
        <p:nvPicPr>
          <p:cNvPr id="4" name="X_[04-05]_kiku3.mp3" descr="X_[04-05]_kiku3.mp3">
            <a:hlinkClick r:id="" action="ppaction://media"/>
            <a:extLst>
              <a:ext uri="{FF2B5EF4-FFF2-40B4-BE49-F238E27FC236}">
                <a16:creationId xmlns:a16="http://schemas.microsoft.com/office/drawing/2014/main" id="{06FBEE5F-1F1A-3E4E-9F4F-23B6C384AF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64346" y="882138"/>
            <a:ext cx="812800" cy="812800"/>
          </a:xfrm>
          <a:prstGeom prst="rect">
            <a:avLst/>
          </a:prstGeom>
        </p:spPr>
      </p:pic>
      <p:pic>
        <p:nvPicPr>
          <p:cNvPr id="5" name="X_[04-06]_kiku4.mp3" descr="X_[04-06]_kiku4.mp3">
            <a:hlinkClick r:id="" action="ppaction://media"/>
            <a:extLst>
              <a:ext uri="{FF2B5EF4-FFF2-40B4-BE49-F238E27FC236}">
                <a16:creationId xmlns:a16="http://schemas.microsoft.com/office/drawing/2014/main" id="{B5991DDE-15FF-E142-8CE4-591B2445471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64346" y="484645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72673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818FADD-C579-4EEE-A252-082B0F325B2C}"/>
              </a:ext>
            </a:extLst>
          </p:cNvPr>
          <p:cNvSpPr/>
          <p:nvPr/>
        </p:nvSpPr>
        <p:spPr>
          <a:xfrm>
            <a:off x="913522" y="1180731"/>
            <a:ext cx="10378874" cy="4944862"/>
          </a:xfrm>
          <a:prstGeom prst="rect">
            <a:avLst/>
          </a:prstGeom>
          <a:noFill/>
          <a:ln w="88900" cmpd="thinThick">
            <a:solidFill>
              <a:srgbClr val="000066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E0262D-1CA2-4052-A166-1AE4AE2293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1322" y="523783"/>
            <a:ext cx="2254848" cy="1113938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BCCB9EF-368A-9149-A50E-32070F97AEB6}"/>
              </a:ext>
            </a:extLst>
          </p:cNvPr>
          <p:cNvSpPr txBox="1"/>
          <p:nvPr/>
        </p:nvSpPr>
        <p:spPr>
          <a:xfrm>
            <a:off x="3616169" y="4220702"/>
            <a:ext cx="57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sz="3600">
              <a:solidFill>
                <a:srgbClr val="FF0000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5B43844-F830-8246-BB75-F7F7888E0F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2897"/>
          <a:stretch/>
        </p:blipFill>
        <p:spPr>
          <a:xfrm>
            <a:off x="1577722" y="1637721"/>
            <a:ext cx="8393988" cy="3928865"/>
          </a:xfrm>
          <a:prstGeom prst="rect">
            <a:avLst/>
          </a:prstGeom>
        </p:spPr>
      </p:pic>
      <p:pic>
        <p:nvPicPr>
          <p:cNvPr id="2" name="X_[04-07]_katachi">
            <a:hlinkClick r:id="" action="ppaction://media"/>
            <a:extLst>
              <a:ext uri="{FF2B5EF4-FFF2-40B4-BE49-F238E27FC236}">
                <a16:creationId xmlns:a16="http://schemas.microsoft.com/office/drawing/2014/main" id="{951E7542-F126-4FCA-A3D9-4CAA65248F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54974" y="1733550"/>
            <a:ext cx="631825" cy="63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77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>
            <a:extLst>
              <a:ext uri="{FF2B5EF4-FFF2-40B4-BE49-F238E27FC236}">
                <a16:creationId xmlns:a16="http://schemas.microsoft.com/office/drawing/2014/main" id="{26568A00-A6BA-1A4E-8A1E-009D770422DD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A3C2FAA-F326-BF47-B9F3-9E4DE71C23BB}"/>
              </a:ext>
            </a:extLst>
          </p:cNvPr>
          <p:cNvSpPr/>
          <p:nvPr/>
        </p:nvSpPr>
        <p:spPr>
          <a:xfrm>
            <a:off x="913522" y="1180731"/>
            <a:ext cx="10378874" cy="4944862"/>
          </a:xfrm>
          <a:prstGeom prst="rect">
            <a:avLst/>
          </a:prstGeom>
          <a:noFill/>
          <a:ln w="88900" cmpd="thinThick">
            <a:solidFill>
              <a:srgbClr val="000066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165EE4E2-C479-B045-8512-AFFD5B9202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1322" y="523783"/>
            <a:ext cx="2254848" cy="111393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8D865D0-6245-E84F-AF9C-400B62411E7F}"/>
              </a:ext>
            </a:extLst>
          </p:cNvPr>
          <p:cNvSpPr txBox="1"/>
          <p:nvPr/>
        </p:nvSpPr>
        <p:spPr>
          <a:xfrm>
            <a:off x="3616169" y="4220702"/>
            <a:ext cx="57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sz="3600">
              <a:solidFill>
                <a:srgbClr val="FF0000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3ADCFC0-B31E-D942-A7BF-321C8164604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2897"/>
          <a:stretch/>
        </p:blipFill>
        <p:spPr>
          <a:xfrm>
            <a:off x="1373956" y="1637721"/>
            <a:ext cx="9458006" cy="442688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B2BC686-338F-1147-A86B-78985BC75275}"/>
              </a:ext>
            </a:extLst>
          </p:cNvPr>
          <p:cNvSpPr txBox="1"/>
          <p:nvPr/>
        </p:nvSpPr>
        <p:spPr>
          <a:xfrm>
            <a:off x="5821679" y="3703851"/>
            <a:ext cx="910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と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8B5EEBF-66A5-A643-99C7-3AFB8948D831}"/>
              </a:ext>
            </a:extLst>
          </p:cNvPr>
          <p:cNvSpPr txBox="1"/>
          <p:nvPr/>
        </p:nvSpPr>
        <p:spPr>
          <a:xfrm>
            <a:off x="5958295" y="5463589"/>
            <a:ext cx="1376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と</a:t>
            </a:r>
          </a:p>
        </p:txBody>
      </p:sp>
      <p:pic>
        <p:nvPicPr>
          <p:cNvPr id="9" name="X_[04-07]_katachi">
            <a:hlinkClick r:id="" action="ppaction://media"/>
            <a:extLst>
              <a:ext uri="{FF2B5EF4-FFF2-40B4-BE49-F238E27FC236}">
                <a16:creationId xmlns:a16="http://schemas.microsoft.com/office/drawing/2014/main" id="{D6B0C53B-0F26-4E97-AA8A-A7769E3BDE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97924" y="1857375"/>
            <a:ext cx="631825" cy="63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88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621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DBD1EBE-176B-4A02-AC4F-BCEF6B148C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670"/>
          <a:stretch/>
        </p:blipFill>
        <p:spPr>
          <a:xfrm>
            <a:off x="0" y="502920"/>
            <a:ext cx="11621779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42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135DB73-7069-4F1A-8BDC-D3A165A5C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932" y="227148"/>
            <a:ext cx="11511273" cy="6403704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CA8F2708-D255-544F-845C-00D9D5657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937" y="372123"/>
            <a:ext cx="8148078" cy="536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3993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7C74D36-D83E-4120-B9E3-719E834E7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30" y="687777"/>
            <a:ext cx="10777769" cy="123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0201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2F520571-FF05-4BEA-9C06-B23B66AB4FA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32" t="43860"/>
          <a:stretch/>
        </p:blipFill>
        <p:spPr>
          <a:xfrm>
            <a:off x="581215" y="0"/>
            <a:ext cx="8234326" cy="299619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7B06121-D2F1-45D1-87BF-AA7448D203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215" y="3590925"/>
            <a:ext cx="8498245" cy="3170666"/>
          </a:xfrm>
          <a:prstGeom prst="rect">
            <a:avLst/>
          </a:prstGeom>
        </p:spPr>
      </p:pic>
      <p:pic>
        <p:nvPicPr>
          <p:cNvPr id="8" name="X_[04-06]_kiku4.mp3" descr="X_[04-06]_kiku4.mp3">
            <a:hlinkClick r:id="" action="ppaction://media"/>
            <a:extLst>
              <a:ext uri="{FF2B5EF4-FFF2-40B4-BE49-F238E27FC236}">
                <a16:creationId xmlns:a16="http://schemas.microsoft.com/office/drawing/2014/main" id="{C01ED63F-0B2A-CC4C-ACEF-87E449D5B1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88358" y="4363458"/>
            <a:ext cx="812800" cy="812800"/>
          </a:xfrm>
          <a:prstGeom prst="rect">
            <a:avLst/>
          </a:prstGeom>
        </p:spPr>
      </p:pic>
      <p:pic>
        <p:nvPicPr>
          <p:cNvPr id="7" name="X_[04-04]_kiku2.mp3" descr="X_[04-04]_kiku2.mp3">
            <a:hlinkClick r:id="" action="ppaction://media"/>
            <a:extLst>
              <a:ext uri="{FF2B5EF4-FFF2-40B4-BE49-F238E27FC236}">
                <a16:creationId xmlns:a16="http://schemas.microsoft.com/office/drawing/2014/main" id="{FFB88BC3-A741-2247-B056-C07ED279552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88358" y="685296"/>
            <a:ext cx="812800" cy="812800"/>
          </a:xfrm>
          <a:prstGeom prst="rect">
            <a:avLst/>
          </a:prstGeom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16C4B4E-D2EF-42B5-84F0-2AB07888ECE9}"/>
              </a:ext>
            </a:extLst>
          </p:cNvPr>
          <p:cNvCxnSpPr>
            <a:cxnSpLocks/>
          </p:cNvCxnSpPr>
          <p:nvPr/>
        </p:nvCxnSpPr>
        <p:spPr>
          <a:xfrm flipV="1">
            <a:off x="581215" y="3255458"/>
            <a:ext cx="10506075" cy="116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80630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51C0B06-93C2-824F-A869-C11FACBC4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060" y="370634"/>
            <a:ext cx="10605880" cy="6116731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C8C21AC-E7CC-4CA3-AABC-6CB946C927C9}"/>
              </a:ext>
            </a:extLst>
          </p:cNvPr>
          <p:cNvSpPr/>
          <p:nvPr/>
        </p:nvSpPr>
        <p:spPr>
          <a:xfrm>
            <a:off x="881270" y="1183902"/>
            <a:ext cx="10434430" cy="95389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070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4881C0B-999B-1346-A4DB-0C0211D96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41" y="187934"/>
            <a:ext cx="11501718" cy="213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3767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AEC5644-7740-974F-B190-23AAFB2577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9750"/>
          <a:stretch/>
        </p:blipFill>
        <p:spPr>
          <a:xfrm>
            <a:off x="130711" y="187965"/>
            <a:ext cx="10668000" cy="165876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86C3D6E-7D23-504D-AD01-915B2EEE8F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711" y="2331419"/>
            <a:ext cx="6997035" cy="283051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C8EA527-2B29-DC4C-A6D5-68473DBBF6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807" t="31089" r="18740" b="-2252"/>
          <a:stretch/>
        </p:blipFill>
        <p:spPr>
          <a:xfrm>
            <a:off x="7127746" y="3268753"/>
            <a:ext cx="4862231" cy="3266163"/>
          </a:xfrm>
          <a:prstGeom prst="rect">
            <a:avLst/>
          </a:prstGeom>
        </p:spPr>
      </p:pic>
      <p:pic>
        <p:nvPicPr>
          <p:cNvPr id="5" name="X_[04-08]_kaiwa.mp3" descr="X_[04-08]_kaiwa.mp3">
            <a:hlinkClick r:id="" action="ppaction://media"/>
            <a:extLst>
              <a:ext uri="{FF2B5EF4-FFF2-40B4-BE49-F238E27FC236}">
                <a16:creationId xmlns:a16="http://schemas.microsoft.com/office/drawing/2014/main" id="{4366EB62-E07F-874A-B513-FF51C439E2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00671" y="2056116"/>
            <a:ext cx="812800" cy="812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2779A21-0169-4F6C-A28B-745B6BB521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8432" y="3399"/>
            <a:ext cx="935645" cy="935196"/>
          </a:xfrm>
          <a:prstGeom prst="rect">
            <a:avLst/>
          </a:prstGeom>
        </p:spPr>
      </p:pic>
      <p:sp>
        <p:nvSpPr>
          <p:cNvPr id="7" name="Google Shape;108;p3">
            <a:extLst>
              <a:ext uri="{FF2B5EF4-FFF2-40B4-BE49-F238E27FC236}">
                <a16:creationId xmlns:a16="http://schemas.microsoft.com/office/drawing/2014/main" id="{CD3E1002-BEBF-4660-8733-54E1E5E93F10}"/>
              </a:ext>
            </a:extLst>
          </p:cNvPr>
          <p:cNvSpPr/>
          <p:nvPr/>
        </p:nvSpPr>
        <p:spPr>
          <a:xfrm>
            <a:off x="9071022" y="182986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80BD787-95C1-42D5-9F9C-1C3F55B07C81}"/>
              </a:ext>
            </a:extLst>
          </p:cNvPr>
          <p:cNvSpPr txBox="1"/>
          <p:nvPr/>
        </p:nvSpPr>
        <p:spPr>
          <a:xfrm>
            <a:off x="9144000" y="470997"/>
            <a:ext cx="24343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8"/>
              </a:rPr>
              <a:t>X04 08 - YouTube</a:t>
            </a:r>
            <a:endParaRPr lang="en-US" altLang="ja-JP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16301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>
            <a:extLst>
              <a:ext uri="{FF2B5EF4-FFF2-40B4-BE49-F238E27FC236}">
                <a16:creationId xmlns:a16="http://schemas.microsoft.com/office/drawing/2014/main" id="{26568A00-A6BA-1A4E-8A1E-009D770422DD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254C392-39C9-6242-A21E-6D523125A9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9750"/>
          <a:stretch/>
        </p:blipFill>
        <p:spPr>
          <a:xfrm>
            <a:off x="376518" y="426505"/>
            <a:ext cx="10252446" cy="159415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D0DF54B-F720-7144-9636-60DE708870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412" y="2639371"/>
            <a:ext cx="6656551" cy="269278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41B09A9-8C13-CE4C-BEE4-C6B949F098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807" t="29432" r="18740" b="-2252"/>
          <a:stretch/>
        </p:blipFill>
        <p:spPr>
          <a:xfrm>
            <a:off x="7311839" y="2648337"/>
            <a:ext cx="4672831" cy="321203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68E759-E23F-F946-A997-89FA88CCC8F3}"/>
              </a:ext>
            </a:extLst>
          </p:cNvPr>
          <p:cNvSpPr txBox="1"/>
          <p:nvPr/>
        </p:nvSpPr>
        <p:spPr>
          <a:xfrm>
            <a:off x="1651000" y="39116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つま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2ED83E8-261A-B547-9D0A-2AE1458C3D7D}"/>
              </a:ext>
            </a:extLst>
          </p:cNvPr>
          <p:cNvSpPr txBox="1"/>
          <p:nvPr/>
        </p:nvSpPr>
        <p:spPr>
          <a:xfrm>
            <a:off x="3498850" y="3900898"/>
            <a:ext cx="1384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こども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863A4F1-1C34-E54E-BB13-C9C1A65A5C79}"/>
              </a:ext>
            </a:extLst>
          </p:cNvPr>
          <p:cNvSpPr txBox="1"/>
          <p:nvPr/>
        </p:nvSpPr>
        <p:spPr>
          <a:xfrm>
            <a:off x="5593293" y="3885023"/>
            <a:ext cx="1005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ちち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D6FD320-91EB-D948-AFD8-F790CEFCC615}"/>
              </a:ext>
            </a:extLst>
          </p:cNvPr>
          <p:cNvSpPr txBox="1"/>
          <p:nvPr/>
        </p:nvSpPr>
        <p:spPr>
          <a:xfrm>
            <a:off x="1482196" y="4870486"/>
            <a:ext cx="490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</a:rPr>
              <a:t>4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0" name="X_[04-08]_kaiwa.mp3" descr="X_[04-08]_kaiwa.mp3">
            <a:hlinkClick r:id="" action="ppaction://media"/>
            <a:extLst>
              <a:ext uri="{FF2B5EF4-FFF2-40B4-BE49-F238E27FC236}">
                <a16:creationId xmlns:a16="http://schemas.microsoft.com/office/drawing/2014/main" id="{3B277FBE-5268-4A2A-8D05-231E116D3F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86371" y="23564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32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2EE692B-D452-7C45-868F-E468FFA336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10" y="225424"/>
            <a:ext cx="4556313" cy="306271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7776816-2ACC-194A-B727-4C12625D84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708" y="0"/>
            <a:ext cx="5367130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E021C65-8958-CB44-A18B-5EAF0135CA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210" y="3288139"/>
            <a:ext cx="6602248" cy="1453480"/>
          </a:xfrm>
          <a:prstGeom prst="rect">
            <a:avLst/>
          </a:prstGeom>
        </p:spPr>
      </p:pic>
      <p:pic>
        <p:nvPicPr>
          <p:cNvPr id="6" name="X_[04-08]_kaiwa.mp3" descr="X_[04-08]_kaiwa.mp3">
            <a:hlinkClick r:id="" action="ppaction://media"/>
            <a:extLst>
              <a:ext uri="{FF2B5EF4-FFF2-40B4-BE49-F238E27FC236}">
                <a16:creationId xmlns:a16="http://schemas.microsoft.com/office/drawing/2014/main" id="{0BE23C38-4AF0-824C-B2D1-E0A05C7AF4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30166" y="76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29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>
            <a:extLst>
              <a:ext uri="{FF2B5EF4-FFF2-40B4-BE49-F238E27FC236}">
                <a16:creationId xmlns:a16="http://schemas.microsoft.com/office/drawing/2014/main" id="{26568A00-A6BA-1A4E-8A1E-009D770422DD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83D7A38-EC92-F24C-9933-F623ADF1C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718" y="481080"/>
            <a:ext cx="4219015" cy="283598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E6FB44F-9828-324E-A2BD-1B4ED79EE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5166" y="261718"/>
            <a:ext cx="4979504" cy="63627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9776DFE-6176-314F-B2F1-D2FD0A8EE4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30" y="3395611"/>
            <a:ext cx="6797836" cy="149653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F554DEC-BF07-E949-A5C4-CF3C8A840A76}"/>
              </a:ext>
            </a:extLst>
          </p:cNvPr>
          <p:cNvSpPr txBox="1"/>
          <p:nvPr/>
        </p:nvSpPr>
        <p:spPr>
          <a:xfrm>
            <a:off x="1412346" y="1769029"/>
            <a:ext cx="740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</a:rPr>
              <a:t>25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1F909A8-0F23-C04A-92CA-97BAD3326D19}"/>
              </a:ext>
            </a:extLst>
          </p:cNvPr>
          <p:cNvSpPr txBox="1"/>
          <p:nvPr/>
        </p:nvSpPr>
        <p:spPr>
          <a:xfrm>
            <a:off x="1423987" y="2894673"/>
            <a:ext cx="1457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あかばね</a:t>
            </a:r>
          </a:p>
        </p:txBody>
      </p:sp>
    </p:spTree>
    <p:extLst>
      <p:ext uri="{BB962C8B-B14F-4D97-AF65-F5344CB8AC3E}">
        <p14:creationId xmlns:p14="http://schemas.microsoft.com/office/powerpoint/2010/main" val="302858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A75533CF-A99A-8A45-BBBB-67D4167583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379" t="16553" r="24295" b="18693"/>
          <a:stretch/>
        </p:blipFill>
        <p:spPr>
          <a:xfrm>
            <a:off x="3383269" y="886033"/>
            <a:ext cx="5648326" cy="5653423"/>
          </a:xfrm>
          <a:prstGeom prst="rect">
            <a:avLst/>
          </a:prstGeom>
        </p:spPr>
      </p:pic>
      <p:pic>
        <p:nvPicPr>
          <p:cNvPr id="3" name="X_[04-09]_katachi1.mp3" descr="X_[04-09]_katachi1.mp3">
            <a:hlinkClick r:id="" action="ppaction://media"/>
            <a:extLst>
              <a:ext uri="{FF2B5EF4-FFF2-40B4-BE49-F238E27FC236}">
                <a16:creationId xmlns:a16="http://schemas.microsoft.com/office/drawing/2014/main" id="{957D04D7-5637-4704-A4B8-ECFF9CDEA7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80180" y="795922"/>
            <a:ext cx="812800" cy="812800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49B790B3-952F-4657-9361-6E6932081B2B}"/>
              </a:ext>
            </a:extLst>
          </p:cNvPr>
          <p:cNvSpPr/>
          <p:nvPr/>
        </p:nvSpPr>
        <p:spPr>
          <a:xfrm>
            <a:off x="819149" y="657225"/>
            <a:ext cx="10776567" cy="6000750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4638C2B4-FB34-4189-ABA3-95475F14D9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461" y="112127"/>
            <a:ext cx="2255948" cy="109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8064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>
            <a:extLst>
              <a:ext uri="{FF2B5EF4-FFF2-40B4-BE49-F238E27FC236}">
                <a16:creationId xmlns:a16="http://schemas.microsoft.com/office/drawing/2014/main" id="{AA10EC5F-60F7-C048-8AC8-FA7F6C1FFB4B}"/>
              </a:ext>
            </a:extLst>
          </p:cNvPr>
          <p:cNvSpPr/>
          <p:nvPr/>
        </p:nvSpPr>
        <p:spPr>
          <a:xfrm>
            <a:off x="214543" y="197528"/>
            <a:ext cx="11762913" cy="6462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1371EBDC-4C77-CB42-AB8A-E4BCB631954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89" t="16130" r="23438" b="18693"/>
          <a:stretch/>
        </p:blipFill>
        <p:spPr>
          <a:xfrm>
            <a:off x="3384447" y="850370"/>
            <a:ext cx="5592504" cy="5546505"/>
          </a:xfrm>
          <a:prstGeom prst="rect">
            <a:avLst/>
          </a:prstGeom>
        </p:spPr>
      </p:pic>
      <p:pic>
        <p:nvPicPr>
          <p:cNvPr id="2" name="X_[04-09]_katachi1.mp3" descr="X_[04-09]_katachi1.mp3">
            <a:hlinkClick r:id="" action="ppaction://media"/>
            <a:extLst>
              <a:ext uri="{FF2B5EF4-FFF2-40B4-BE49-F238E27FC236}">
                <a16:creationId xmlns:a16="http://schemas.microsoft.com/office/drawing/2014/main" id="{73CC02B7-A49C-DB45-9DD9-A1DC82C35C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95854" y="850370"/>
            <a:ext cx="812800" cy="8128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52661C3-5A32-CF43-9B45-10020CCE97BA}"/>
              </a:ext>
            </a:extLst>
          </p:cNvPr>
          <p:cNvSpPr txBox="1"/>
          <p:nvPr/>
        </p:nvSpPr>
        <p:spPr>
          <a:xfrm>
            <a:off x="4363502" y="1853279"/>
            <a:ext cx="1446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なんさい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F8F4479-AE78-024A-AF87-E5F1A8710862}"/>
              </a:ext>
            </a:extLst>
          </p:cNvPr>
          <p:cNvSpPr txBox="1"/>
          <p:nvPr/>
        </p:nvSpPr>
        <p:spPr>
          <a:xfrm>
            <a:off x="6919968" y="1841708"/>
            <a:ext cx="1244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いくつ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4969996-F74C-5D41-9A30-5A09C558B5B5}"/>
              </a:ext>
            </a:extLst>
          </p:cNvPr>
          <p:cNvSpPr txBox="1"/>
          <p:nvPr/>
        </p:nvSpPr>
        <p:spPr>
          <a:xfrm>
            <a:off x="4447896" y="2283446"/>
            <a:ext cx="961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さい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477278A-23CE-754A-B292-C3907AF50A00}"/>
              </a:ext>
            </a:extLst>
          </p:cNvPr>
          <p:cNvSpPr txBox="1"/>
          <p:nvPr/>
        </p:nvSpPr>
        <p:spPr>
          <a:xfrm>
            <a:off x="5470779" y="3145200"/>
            <a:ext cx="173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なんさい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F42AD36-1617-7A45-AE83-2ABCFDC919FA}"/>
              </a:ext>
            </a:extLst>
          </p:cNvPr>
          <p:cNvSpPr txBox="1"/>
          <p:nvPr/>
        </p:nvSpPr>
        <p:spPr>
          <a:xfrm>
            <a:off x="4531401" y="3623623"/>
            <a:ext cx="961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さい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8884242-A44F-3443-91DD-1797D73B8C68}"/>
              </a:ext>
            </a:extLst>
          </p:cNvPr>
          <p:cNvSpPr txBox="1"/>
          <p:nvPr/>
        </p:nvSpPr>
        <p:spPr>
          <a:xfrm>
            <a:off x="4383368" y="4497957"/>
            <a:ext cx="1426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どこに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6B5B6AB-E39E-0B4B-9EA9-A7F406013429}"/>
              </a:ext>
            </a:extLst>
          </p:cNvPr>
          <p:cNvSpPr txBox="1"/>
          <p:nvPr/>
        </p:nvSpPr>
        <p:spPr>
          <a:xfrm>
            <a:off x="6143624" y="5847293"/>
            <a:ext cx="381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に</a:t>
            </a: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B7203AFC-DFDE-46CE-8234-406C0DCF0CC6}"/>
              </a:ext>
            </a:extLst>
          </p:cNvPr>
          <p:cNvSpPr/>
          <p:nvPr/>
        </p:nvSpPr>
        <p:spPr>
          <a:xfrm>
            <a:off x="822795" y="698630"/>
            <a:ext cx="10546408" cy="5796155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1E9935DB-1049-4C5B-BBCC-B07D4A95E4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567" y="237495"/>
            <a:ext cx="2255948" cy="109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2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76DE290-A9DE-409B-BD12-BF1A79DE6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77" y="609600"/>
            <a:ext cx="11429474" cy="261937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A8B24DD-1314-0C46-B2CD-4BB27F1C1E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2" t="12165" r="9609" b="49869"/>
          <a:stretch/>
        </p:blipFill>
        <p:spPr>
          <a:xfrm>
            <a:off x="171976" y="733425"/>
            <a:ext cx="10676473" cy="109985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D660AA6-F4A9-4FBF-8FD2-AC2B5D6090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2" t="52798" r="5781" b="12658"/>
          <a:stretch/>
        </p:blipFill>
        <p:spPr>
          <a:xfrm>
            <a:off x="171976" y="1932987"/>
            <a:ext cx="11143198" cy="100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375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99D1FD2A-2BBA-4B7A-80E4-09314FE251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2D1CB30-A5A7-458C-BA9A-459F6801E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76" y="119402"/>
            <a:ext cx="11848047" cy="6591051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A6308CD8-BE27-8047-B859-794C717237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r="200" b="2675"/>
          <a:stretch/>
        </p:blipFill>
        <p:spPr>
          <a:xfrm>
            <a:off x="171976" y="133473"/>
            <a:ext cx="8814708" cy="651158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26DC397-EC1A-524F-8C4F-33336ED4E5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33" r="1" b="1"/>
          <a:stretch/>
        </p:blipFill>
        <p:spPr>
          <a:xfrm>
            <a:off x="9257903" y="2113935"/>
            <a:ext cx="2490901" cy="335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9772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ECF26EB-1C53-46F2-A2E8-E190F2F24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76" y="119402"/>
            <a:ext cx="11848047" cy="6591051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233CADE3-F5FA-3C46-8D8D-EF4C3B45C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75" y="257175"/>
            <a:ext cx="9440223" cy="645327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5C3D27E-203E-534C-A12F-5C3E5260FC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823" b="2627"/>
          <a:stretch/>
        </p:blipFill>
        <p:spPr>
          <a:xfrm>
            <a:off x="8672896" y="347573"/>
            <a:ext cx="3347127" cy="251945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1C09F1E-1046-470E-9717-5C0B162A04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0392" b="80127"/>
          <a:stretch/>
        </p:blipFill>
        <p:spPr>
          <a:xfrm>
            <a:off x="7699148" y="347573"/>
            <a:ext cx="863142" cy="54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1726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D0ED653-76B3-43F7-B43A-B6231FE68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314" y="377207"/>
            <a:ext cx="8359245" cy="126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729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437146A-046B-4203-B53A-AB24E63614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986" y="1866900"/>
            <a:ext cx="11932377" cy="4877431"/>
          </a:xfrm>
          <a:prstGeom prst="rect">
            <a:avLst/>
          </a:prstGeom>
        </p:spPr>
      </p:pic>
      <p:pic>
        <p:nvPicPr>
          <p:cNvPr id="6" name="X_[04-08]_kaiwa.mp3" descr="X_[04-08]_kaiwa.mp3">
            <a:hlinkClick r:id="" action="ppaction://media"/>
            <a:extLst>
              <a:ext uri="{FF2B5EF4-FFF2-40B4-BE49-F238E27FC236}">
                <a16:creationId xmlns:a16="http://schemas.microsoft.com/office/drawing/2014/main" id="{9A807B49-9D62-0945-85F5-7009D7AAF7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48066" y="608468"/>
            <a:ext cx="812800" cy="8128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6BA559E-2941-4C20-A52D-D3FBF0ABD13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5221"/>
          <a:stretch/>
        </p:blipFill>
        <p:spPr>
          <a:xfrm>
            <a:off x="129637" y="2062618"/>
            <a:ext cx="6318788" cy="361548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FC64E64-A998-48BA-B3E3-41C543E2A00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4722"/>
          <a:stretch/>
        </p:blipFill>
        <p:spPr>
          <a:xfrm>
            <a:off x="5852630" y="2234068"/>
            <a:ext cx="6133183" cy="433203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2AB0668-A37B-412B-948A-4B4763032D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155" y="291898"/>
            <a:ext cx="6797836" cy="149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8522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CAB8F7-FD6F-DF44-8180-4468034E3D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8570" y="426028"/>
            <a:ext cx="2503255" cy="567343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9EC977C-F881-634B-AC43-BFF1B10943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1825" y="426028"/>
            <a:ext cx="2558609" cy="567343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906360C-4A9C-F643-BFFD-45A7DC010C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798" y="527917"/>
            <a:ext cx="4045355" cy="1555172"/>
          </a:xfrm>
          <a:prstGeom prst="rect">
            <a:avLst/>
          </a:prstGeom>
        </p:spPr>
      </p:pic>
      <p:pic>
        <p:nvPicPr>
          <p:cNvPr id="7" name="X_[04-10]_katachi2_number1.mp3" descr="X_[04-10]_katachi2_number1.mp3">
            <a:hlinkClick r:id="" action="ppaction://media"/>
            <a:extLst>
              <a:ext uri="{FF2B5EF4-FFF2-40B4-BE49-F238E27FC236}">
                <a16:creationId xmlns:a16="http://schemas.microsoft.com/office/drawing/2014/main" id="{54A8AF91-B3C9-5A46-A27F-C32B670116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88951" y="626053"/>
            <a:ext cx="812800" cy="812800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3DE73568-4C5D-4FF2-BF8F-C493118B34D8}"/>
              </a:ext>
            </a:extLst>
          </p:cNvPr>
          <p:cNvSpPr/>
          <p:nvPr/>
        </p:nvSpPr>
        <p:spPr>
          <a:xfrm>
            <a:off x="457200" y="266700"/>
            <a:ext cx="10912003" cy="6228085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28156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906360C-4A9C-F643-BFFD-45A7DC010C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510" y="737755"/>
            <a:ext cx="4712921" cy="1811807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43C3E2A0-E063-5F4C-B298-D1B99C0151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8687" y="616761"/>
            <a:ext cx="2343047" cy="584142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62F108C-971E-6D47-932E-BA789B1302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2462" y="616761"/>
            <a:ext cx="2349622" cy="5841422"/>
          </a:xfrm>
          <a:prstGeom prst="rect">
            <a:avLst/>
          </a:prstGeom>
        </p:spPr>
      </p:pic>
      <p:pic>
        <p:nvPicPr>
          <p:cNvPr id="7" name="X_[04-11]_katachi2_age1.mp3" descr="X_[04-11]_katachi2_age1.mp3">
            <a:hlinkClick r:id="" action="ppaction://media"/>
            <a:extLst>
              <a:ext uri="{FF2B5EF4-FFF2-40B4-BE49-F238E27FC236}">
                <a16:creationId xmlns:a16="http://schemas.microsoft.com/office/drawing/2014/main" id="{619A4C79-EF75-5E42-BBC4-1DF44CB70F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05631" y="830859"/>
            <a:ext cx="812800" cy="812800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E3A10BDC-DCC2-4351-A9C2-1B5DE5EA8D9A}"/>
              </a:ext>
            </a:extLst>
          </p:cNvPr>
          <p:cNvSpPr/>
          <p:nvPr/>
        </p:nvSpPr>
        <p:spPr>
          <a:xfrm>
            <a:off x="361950" y="246254"/>
            <a:ext cx="11007253" cy="6342385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70880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906360C-4A9C-F643-BFFD-45A7DC010C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435" y="626053"/>
            <a:ext cx="4712921" cy="181180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45A329E-3669-8A44-9D3B-B7ABDDAF4B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1841" y="1331931"/>
            <a:ext cx="6032500" cy="5232400"/>
          </a:xfrm>
          <a:prstGeom prst="rect">
            <a:avLst/>
          </a:prstGeom>
        </p:spPr>
      </p:pic>
      <p:pic>
        <p:nvPicPr>
          <p:cNvPr id="4" name="X_[04-12]_katachi2_number2.mp3" descr="X_[04-12]_katachi2_number2.mp3">
            <a:hlinkClick r:id="" action="ppaction://media"/>
            <a:extLst>
              <a:ext uri="{FF2B5EF4-FFF2-40B4-BE49-F238E27FC236}">
                <a16:creationId xmlns:a16="http://schemas.microsoft.com/office/drawing/2014/main" id="{504C5A83-52B9-E440-97DB-A819067B58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34177" y="519131"/>
            <a:ext cx="812800" cy="812800"/>
          </a:xfrm>
          <a:prstGeom prst="rect">
            <a:avLst/>
          </a:prstGeom>
        </p:spPr>
      </p:pic>
      <p:pic>
        <p:nvPicPr>
          <p:cNvPr id="7" name="X_[04-13]_katachi2_age2.mp3" descr="X_[04-13]_katachi2_age2.mp3">
            <a:hlinkClick r:id="" action="ppaction://media"/>
            <a:extLst>
              <a:ext uri="{FF2B5EF4-FFF2-40B4-BE49-F238E27FC236}">
                <a16:creationId xmlns:a16="http://schemas.microsoft.com/office/drawing/2014/main" id="{F0DD9515-FDC6-6E49-B138-ADFBF82603D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47200" y="519131"/>
            <a:ext cx="812800" cy="812800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8C86D375-717E-4806-90EE-7FB4B2DDED33}"/>
              </a:ext>
            </a:extLst>
          </p:cNvPr>
          <p:cNvSpPr/>
          <p:nvPr/>
        </p:nvSpPr>
        <p:spPr>
          <a:xfrm>
            <a:off x="361950" y="246254"/>
            <a:ext cx="11007253" cy="6342385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76702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E537A46-AA16-2644-9712-E51CA117C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764" y="2888109"/>
            <a:ext cx="10708803" cy="145119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F44EB68-9013-0E4F-92ED-2E64D3B801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764" y="967246"/>
            <a:ext cx="4712921" cy="1811807"/>
          </a:xfrm>
          <a:prstGeom prst="rect">
            <a:avLst/>
          </a:prstGeom>
        </p:spPr>
      </p:pic>
      <p:pic>
        <p:nvPicPr>
          <p:cNvPr id="4" name="X_[04-14]_katachi2_example.mp3" descr="X_[04-14]_katachi2_example.mp3">
            <a:hlinkClick r:id="" action="ppaction://media"/>
            <a:extLst>
              <a:ext uri="{FF2B5EF4-FFF2-40B4-BE49-F238E27FC236}">
                <a16:creationId xmlns:a16="http://schemas.microsoft.com/office/drawing/2014/main" id="{DD7673CE-A906-CF48-B4FB-0F081B54BE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788649" y="3613705"/>
            <a:ext cx="812800" cy="812800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8BF5C891-69E9-4D63-B826-FD30BC0925B2}"/>
              </a:ext>
            </a:extLst>
          </p:cNvPr>
          <p:cNvSpPr/>
          <p:nvPr/>
        </p:nvSpPr>
        <p:spPr>
          <a:xfrm>
            <a:off x="476250" y="794639"/>
            <a:ext cx="11007253" cy="5268721"/>
          </a:xfrm>
          <a:prstGeom prst="rect">
            <a:avLst/>
          </a:prstGeom>
          <a:noFill/>
          <a:ln w="139700" cmpd="thinThick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96399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47D14B7-B71A-6F41-94E2-B1FEEE20E3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70" y="394093"/>
            <a:ext cx="6439925" cy="606981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A9AC186-2C72-DC41-897F-AEC4E0A8BF5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4340"/>
          <a:stretch/>
        </p:blipFill>
        <p:spPr>
          <a:xfrm>
            <a:off x="6255239" y="1976536"/>
            <a:ext cx="5936761" cy="1422404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026576AB-1FBE-624D-97F4-E030008EDF2A}"/>
              </a:ext>
            </a:extLst>
          </p:cNvPr>
          <p:cNvSpPr/>
          <p:nvPr/>
        </p:nvSpPr>
        <p:spPr>
          <a:xfrm>
            <a:off x="6309324" y="2008514"/>
            <a:ext cx="5459043" cy="68954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0" name="X_[04-15]_hanasu.mp3" descr="X_[04-15]_hanasu.mp3">
            <a:hlinkClick r:id="" action="ppaction://media"/>
            <a:extLst>
              <a:ext uri="{FF2B5EF4-FFF2-40B4-BE49-F238E27FC236}">
                <a16:creationId xmlns:a16="http://schemas.microsoft.com/office/drawing/2014/main" id="{48A8CB3A-269E-814A-ADAA-9A303152E6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632445" y="113836"/>
            <a:ext cx="812800" cy="812800"/>
          </a:xfrm>
          <a:prstGeom prst="rect">
            <a:avLst/>
          </a:prstGeom>
        </p:spPr>
      </p:pic>
      <p:pic>
        <p:nvPicPr>
          <p:cNvPr id="21" name="X_[04-16]_hanasu1.mp3" descr="X_[04-16]_hanasu1.mp3">
            <a:hlinkClick r:id="" action="ppaction://media"/>
            <a:extLst>
              <a:ext uri="{FF2B5EF4-FFF2-40B4-BE49-F238E27FC236}">
                <a16:creationId xmlns:a16="http://schemas.microsoft.com/office/drawing/2014/main" id="{1A222E00-A864-3641-B62C-F5F96A2D1F3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763235" y="741347"/>
            <a:ext cx="812800" cy="812800"/>
          </a:xfrm>
          <a:prstGeom prst="rect">
            <a:avLst/>
          </a:prstGeom>
        </p:spPr>
      </p:pic>
      <p:pic>
        <p:nvPicPr>
          <p:cNvPr id="22" name="X_[04-17]_hanasu2.mp3" descr="X_[04-17]_hanasu2.mp3">
            <a:hlinkClick r:id="" action="ppaction://media"/>
            <a:extLst>
              <a:ext uri="{FF2B5EF4-FFF2-40B4-BE49-F238E27FC236}">
                <a16:creationId xmlns:a16="http://schemas.microsoft.com/office/drawing/2014/main" id="{CC92B2CC-CD21-8644-A9B6-AADB29FD944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955567" y="114774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21714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47D14B7-B71A-6F41-94E2-B1FEEE20E3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898" y="394093"/>
            <a:ext cx="6439925" cy="606981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A9AC186-2C72-DC41-897F-AEC4E0A8BF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1187" y="1195713"/>
            <a:ext cx="5459043" cy="1251186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026576AB-1FBE-624D-97F4-E030008EDF2A}"/>
              </a:ext>
            </a:extLst>
          </p:cNvPr>
          <p:cNvSpPr/>
          <p:nvPr/>
        </p:nvSpPr>
        <p:spPr>
          <a:xfrm>
            <a:off x="6556990" y="1859128"/>
            <a:ext cx="5459043" cy="68954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2841410-D6F1-344E-91E3-F4DF9D1749F4}"/>
              </a:ext>
            </a:extLst>
          </p:cNvPr>
          <p:cNvGrpSpPr/>
          <p:nvPr/>
        </p:nvGrpSpPr>
        <p:grpSpPr>
          <a:xfrm>
            <a:off x="7072286" y="3386689"/>
            <a:ext cx="4901904" cy="2370611"/>
            <a:chOff x="5727092" y="3997967"/>
            <a:chExt cx="5476527" cy="2692098"/>
          </a:xfrm>
        </p:grpSpPr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5D8B0239-D166-7840-9039-A2AFCBF66819}"/>
                </a:ext>
              </a:extLst>
            </p:cNvPr>
            <p:cNvSpPr/>
            <p:nvPr/>
          </p:nvSpPr>
          <p:spPr>
            <a:xfrm>
              <a:off x="5727092" y="3997967"/>
              <a:ext cx="5476527" cy="2692098"/>
            </a:xfrm>
            <a:prstGeom prst="rect">
              <a:avLst/>
            </a:prstGeom>
            <a:noFill/>
            <a:ln w="76200">
              <a:solidFill>
                <a:srgbClr val="E799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11">
              <a:extLst>
                <a:ext uri="{FF2B5EF4-FFF2-40B4-BE49-F238E27FC236}">
                  <a16:creationId xmlns:a16="http://schemas.microsoft.com/office/drawing/2014/main" id="{60FABF38-65E6-B443-AA64-57AEE92DF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920359" y="4110369"/>
              <a:ext cx="5089991" cy="2510297"/>
            </a:xfrm>
            <a:prstGeom prst="rect">
              <a:avLst/>
            </a:prstGeom>
          </p:spPr>
        </p:pic>
      </p:grpSp>
      <p:pic>
        <p:nvPicPr>
          <p:cNvPr id="2" name="X_[04-15]_hanasu.mp3" descr="X_[04-15]_hanasu.mp3">
            <a:hlinkClick r:id="" action="ppaction://media"/>
            <a:extLst>
              <a:ext uri="{FF2B5EF4-FFF2-40B4-BE49-F238E27FC236}">
                <a16:creationId xmlns:a16="http://schemas.microsoft.com/office/drawing/2014/main" id="{0AECFACC-2474-5348-A2E5-6D3C52A1BB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45335" y="-8739"/>
            <a:ext cx="812800" cy="812800"/>
          </a:xfrm>
          <a:prstGeom prst="rect">
            <a:avLst/>
          </a:prstGeom>
        </p:spPr>
      </p:pic>
      <p:pic>
        <p:nvPicPr>
          <p:cNvPr id="3" name="X_[04-16]_hanasu1.mp3" descr="X_[04-16]_hanasu1.mp3">
            <a:hlinkClick r:id="" action="ppaction://media"/>
            <a:extLst>
              <a:ext uri="{FF2B5EF4-FFF2-40B4-BE49-F238E27FC236}">
                <a16:creationId xmlns:a16="http://schemas.microsoft.com/office/drawing/2014/main" id="{9C8622E7-1494-1A4C-AF3C-831CF85819A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01500" y="277447"/>
            <a:ext cx="812800" cy="812800"/>
          </a:xfrm>
          <a:prstGeom prst="rect">
            <a:avLst/>
          </a:prstGeom>
        </p:spPr>
      </p:pic>
      <p:pic>
        <p:nvPicPr>
          <p:cNvPr id="19" name="X_[04-17]_hanasu2.mp3" descr="X_[04-17]_hanasu2.mp3">
            <a:hlinkClick r:id="" action="ppaction://media"/>
            <a:extLst>
              <a:ext uri="{FF2B5EF4-FFF2-40B4-BE49-F238E27FC236}">
                <a16:creationId xmlns:a16="http://schemas.microsoft.com/office/drawing/2014/main" id="{446A9674-24C7-064C-8C58-BB92EC59E75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757665" y="51724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30915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4EE4453-8543-D247-8C12-CB2927C3D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" y="150792"/>
            <a:ext cx="10266469" cy="160100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E898AE3-A6EB-AF43-A64A-74E4496181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572"/>
          <a:stretch/>
        </p:blipFill>
        <p:spPr>
          <a:xfrm>
            <a:off x="2993448" y="1609725"/>
            <a:ext cx="5915373" cy="509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3115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51C0B06-93C2-824F-A869-C11FACBC4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678" y="289672"/>
            <a:ext cx="10886644" cy="6278656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C8C21AC-E7CC-4CA3-AABC-6CB946C927C9}"/>
              </a:ext>
            </a:extLst>
          </p:cNvPr>
          <p:cNvSpPr/>
          <p:nvPr/>
        </p:nvSpPr>
        <p:spPr>
          <a:xfrm>
            <a:off x="671728" y="2046485"/>
            <a:ext cx="10748747" cy="95389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694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F9FEE5A-AD1D-7543-BD97-04CD13477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" y="164592"/>
            <a:ext cx="11899392" cy="218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1260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409C4A1-A56A-BB4F-A151-27E7B4C3748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5135" t="34722" r="7696"/>
          <a:stretch/>
        </p:blipFill>
        <p:spPr>
          <a:xfrm>
            <a:off x="6716405" y="2066925"/>
            <a:ext cx="5475595" cy="456299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4CAE115-DC05-9347-BACB-6144BAB392D2}"/>
              </a:ext>
            </a:extLst>
          </p:cNvPr>
          <p:cNvSpPr txBox="1"/>
          <p:nvPr/>
        </p:nvSpPr>
        <p:spPr>
          <a:xfrm>
            <a:off x="6414295" y="3559662"/>
            <a:ext cx="994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8" name="X_[04-19]_kiku2.mp3" descr="X_[04-19]_kiku2.mp3">
            <a:hlinkClick r:id="" action="ppaction://media"/>
            <a:extLst>
              <a:ext uri="{FF2B5EF4-FFF2-40B4-BE49-F238E27FC236}">
                <a16:creationId xmlns:a16="http://schemas.microsoft.com/office/drawing/2014/main" id="{9DE888DB-C42E-6541-9910-C7355DE4F0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54202" y="2337535"/>
            <a:ext cx="812800" cy="812800"/>
          </a:xfrm>
          <a:prstGeom prst="rect">
            <a:avLst/>
          </a:prstGeom>
        </p:spPr>
      </p:pic>
      <p:pic>
        <p:nvPicPr>
          <p:cNvPr id="11" name="X_[04-20]_kiku3.mp3" descr="X_[04-20]_kiku3.mp3">
            <a:hlinkClick r:id="" action="ppaction://media"/>
            <a:extLst>
              <a:ext uri="{FF2B5EF4-FFF2-40B4-BE49-F238E27FC236}">
                <a16:creationId xmlns:a16="http://schemas.microsoft.com/office/drawing/2014/main" id="{CB7FD991-F51D-AD4B-994D-31BA0D32931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59837" y="3773321"/>
            <a:ext cx="812800" cy="812800"/>
          </a:xfrm>
          <a:prstGeom prst="rect">
            <a:avLst/>
          </a:prstGeom>
        </p:spPr>
      </p:pic>
      <p:pic>
        <p:nvPicPr>
          <p:cNvPr id="13" name="X_[04-21]_kiku4.mp3" descr="X_[04-21]_kiku4.mp3">
            <a:hlinkClick r:id="" action="ppaction://media"/>
            <a:extLst>
              <a:ext uri="{FF2B5EF4-FFF2-40B4-BE49-F238E27FC236}">
                <a16:creationId xmlns:a16="http://schemas.microsoft.com/office/drawing/2014/main" id="{C8823186-D315-2D4C-A36C-7F1F22B8536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64465" y="4586121"/>
            <a:ext cx="812800" cy="8128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53C557A-8CC8-4DD8-A84A-A54B69F1B1F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18042" b="74346"/>
          <a:stretch/>
        </p:blipFill>
        <p:spPr>
          <a:xfrm>
            <a:off x="0" y="168858"/>
            <a:ext cx="6693929" cy="206413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C37CB7F-17AA-4720-A6F1-FEE31DBBB45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8135" t="25966" r="1697" b="65557"/>
          <a:stretch/>
        </p:blipFill>
        <p:spPr>
          <a:xfrm>
            <a:off x="0" y="3019424"/>
            <a:ext cx="6693929" cy="620059"/>
          </a:xfrm>
          <a:prstGeom prst="rect">
            <a:avLst/>
          </a:prstGeom>
        </p:spPr>
      </p:pic>
      <p:pic>
        <p:nvPicPr>
          <p:cNvPr id="3" name="X_[04-18]_kiku1.mp3" descr="X_[04-18]_kiku1.mp3">
            <a:hlinkClick r:id="" action="ppaction://media"/>
            <a:extLst>
              <a:ext uri="{FF2B5EF4-FFF2-40B4-BE49-F238E27FC236}">
                <a16:creationId xmlns:a16="http://schemas.microsoft.com/office/drawing/2014/main" id="{B34FFA71-4425-2A47-BF34-E22C7EFEC2B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46074" y="142019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2088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>
            <a:extLst>
              <a:ext uri="{FF2B5EF4-FFF2-40B4-BE49-F238E27FC236}">
                <a16:creationId xmlns:a16="http://schemas.microsoft.com/office/drawing/2014/main" id="{0970964A-698B-0646-9774-59D76256A521}"/>
              </a:ext>
            </a:extLst>
          </p:cNvPr>
          <p:cNvSpPr/>
          <p:nvPr/>
        </p:nvSpPr>
        <p:spPr>
          <a:xfrm>
            <a:off x="207330" y="23957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6801E04-F6AC-4300-B93E-B0590943ED7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18042" b="74346"/>
          <a:stretch/>
        </p:blipFill>
        <p:spPr>
          <a:xfrm>
            <a:off x="207330" y="247650"/>
            <a:ext cx="6693929" cy="206413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42D818F-5D23-47AD-B4B2-5600EE2C3D0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135" t="25966" r="1697" b="65557"/>
          <a:stretch/>
        </p:blipFill>
        <p:spPr>
          <a:xfrm>
            <a:off x="270144" y="2362135"/>
            <a:ext cx="6693929" cy="620059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4446788-7606-48A7-9BFB-D9A00867659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5135" t="34722" r="7696"/>
          <a:stretch/>
        </p:blipFill>
        <p:spPr>
          <a:xfrm>
            <a:off x="6970885" y="2292746"/>
            <a:ext cx="4950971" cy="412580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1E14FFA-AA25-DA40-83D1-D8843B003343}"/>
              </a:ext>
            </a:extLst>
          </p:cNvPr>
          <p:cNvSpPr txBox="1"/>
          <p:nvPr/>
        </p:nvSpPr>
        <p:spPr>
          <a:xfrm>
            <a:off x="8474242" y="2189135"/>
            <a:ext cx="358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solidFill>
                  <a:srgbClr val="FF0000"/>
                </a:solidFill>
              </a:rPr>
              <a:t>c</a:t>
            </a:r>
            <a:endParaRPr kumimoji="1" lang="ja-JP" alt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3260DA2-130B-5A48-9538-1D123F661649}"/>
              </a:ext>
            </a:extLst>
          </p:cNvPr>
          <p:cNvSpPr txBox="1"/>
          <p:nvPr/>
        </p:nvSpPr>
        <p:spPr>
          <a:xfrm>
            <a:off x="10838283" y="2189134"/>
            <a:ext cx="358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solidFill>
                  <a:srgbClr val="FF0000"/>
                </a:solidFill>
              </a:rPr>
              <a:t>d</a:t>
            </a:r>
            <a:endParaRPr kumimoji="1" lang="ja-JP" alt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DB5D0DB-D101-AE4C-898C-BCFD524D232B}"/>
              </a:ext>
            </a:extLst>
          </p:cNvPr>
          <p:cNvSpPr txBox="1"/>
          <p:nvPr/>
        </p:nvSpPr>
        <p:spPr>
          <a:xfrm>
            <a:off x="8474242" y="4194150"/>
            <a:ext cx="358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solidFill>
                  <a:srgbClr val="FF0000"/>
                </a:solidFill>
              </a:rPr>
              <a:t>e</a:t>
            </a:r>
            <a:endParaRPr kumimoji="1" lang="ja-JP" alt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76806AF-B211-7D41-B4B1-9B3CC19C3BAE}"/>
              </a:ext>
            </a:extLst>
          </p:cNvPr>
          <p:cNvSpPr txBox="1"/>
          <p:nvPr/>
        </p:nvSpPr>
        <p:spPr>
          <a:xfrm>
            <a:off x="10838283" y="4194149"/>
            <a:ext cx="358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solidFill>
                  <a:srgbClr val="FF0000"/>
                </a:solidFill>
              </a:rPr>
              <a:t>a</a:t>
            </a:r>
            <a:endParaRPr kumimoji="1" lang="ja-JP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10" name="X_[04-19]_kiku2.mp3" descr="X_[04-19]_kiku2.mp3">
            <a:hlinkClick r:id="" action="ppaction://media"/>
            <a:extLst>
              <a:ext uri="{FF2B5EF4-FFF2-40B4-BE49-F238E27FC236}">
                <a16:creationId xmlns:a16="http://schemas.microsoft.com/office/drawing/2014/main" id="{A6A5A97D-9F6C-4DAF-ACEC-781B8DBB13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446370" y="2555689"/>
            <a:ext cx="812800" cy="812800"/>
          </a:xfrm>
          <a:prstGeom prst="rect">
            <a:avLst/>
          </a:prstGeom>
        </p:spPr>
      </p:pic>
      <p:pic>
        <p:nvPicPr>
          <p:cNvPr id="16" name="X_[04-20]_kiku3.mp3" descr="X_[04-20]_kiku3.mp3">
            <a:hlinkClick r:id="" action="ppaction://media"/>
            <a:extLst>
              <a:ext uri="{FF2B5EF4-FFF2-40B4-BE49-F238E27FC236}">
                <a16:creationId xmlns:a16="http://schemas.microsoft.com/office/drawing/2014/main" id="{3388FB9A-9FF7-410A-95EE-74A00D8BD91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237306" y="4080136"/>
            <a:ext cx="812800" cy="812800"/>
          </a:xfrm>
          <a:prstGeom prst="rect">
            <a:avLst/>
          </a:prstGeom>
        </p:spPr>
      </p:pic>
      <p:pic>
        <p:nvPicPr>
          <p:cNvPr id="17" name="X_[04-21]_kiku4.mp3" descr="X_[04-21]_kiku4.mp3">
            <a:hlinkClick r:id="" action="ppaction://media"/>
            <a:extLst>
              <a:ext uri="{FF2B5EF4-FFF2-40B4-BE49-F238E27FC236}">
                <a16:creationId xmlns:a16="http://schemas.microsoft.com/office/drawing/2014/main" id="{77A082D9-784A-4D22-8743-A9C7FA4CD1C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448695" y="4504088"/>
            <a:ext cx="812800" cy="812800"/>
          </a:xfrm>
          <a:prstGeom prst="rect">
            <a:avLst/>
          </a:prstGeom>
        </p:spPr>
      </p:pic>
      <p:pic>
        <p:nvPicPr>
          <p:cNvPr id="18" name="X_[04-18]_kiku1.mp3" descr="X_[04-18]_kiku1.mp3">
            <a:hlinkClick r:id="" action="ppaction://media"/>
            <a:extLst>
              <a:ext uri="{FF2B5EF4-FFF2-40B4-BE49-F238E27FC236}">
                <a16:creationId xmlns:a16="http://schemas.microsoft.com/office/drawing/2014/main" id="{FDE2E50C-1B47-492D-9CA0-0FF345309A8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76958" y="161439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26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2" grpId="0"/>
      <p:bldP spid="12" grpId="0"/>
      <p:bldP spid="13" grpId="0"/>
      <p:bldP spid="1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1BF6BB7-56C2-EC45-90BB-3716F443A1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846270"/>
            <a:ext cx="12096075" cy="3741227"/>
          </a:xfrm>
          <a:prstGeom prst="rect">
            <a:avLst/>
          </a:prstGeom>
        </p:spPr>
      </p:pic>
      <p:pic>
        <p:nvPicPr>
          <p:cNvPr id="3" name="X_[04-18]_kiku1.mp3" descr="X_[04-18]_kiku1.mp3">
            <a:hlinkClick r:id="" action="ppaction://media"/>
            <a:extLst>
              <a:ext uri="{FF2B5EF4-FFF2-40B4-BE49-F238E27FC236}">
                <a16:creationId xmlns:a16="http://schemas.microsoft.com/office/drawing/2014/main" id="{4AD0EC8A-D5F3-0C40-98B0-EC446BC37F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32512" y="2368172"/>
            <a:ext cx="812800" cy="812800"/>
          </a:xfrm>
          <a:prstGeom prst="rect">
            <a:avLst/>
          </a:prstGeom>
        </p:spPr>
      </p:pic>
      <p:pic>
        <p:nvPicPr>
          <p:cNvPr id="4" name="X_[04-19]_kiku2.mp3" descr="X_[04-19]_kiku2.mp3">
            <a:hlinkClick r:id="" action="ppaction://media"/>
            <a:extLst>
              <a:ext uri="{FF2B5EF4-FFF2-40B4-BE49-F238E27FC236}">
                <a16:creationId xmlns:a16="http://schemas.microsoft.com/office/drawing/2014/main" id="{2514605D-565A-964A-9EC2-4125AAD13B9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7458" y="2368172"/>
            <a:ext cx="812800" cy="812800"/>
          </a:xfrm>
          <a:prstGeom prst="rect">
            <a:avLst/>
          </a:prstGeom>
        </p:spPr>
      </p:pic>
      <p:pic>
        <p:nvPicPr>
          <p:cNvPr id="5" name="X_[04-20]_kiku3.mp3" descr="X_[04-20]_kiku3.mp3">
            <a:hlinkClick r:id="" action="ppaction://media"/>
            <a:extLst>
              <a:ext uri="{FF2B5EF4-FFF2-40B4-BE49-F238E27FC236}">
                <a16:creationId xmlns:a16="http://schemas.microsoft.com/office/drawing/2014/main" id="{3877990D-D93D-624C-B3AA-E79B2948A2C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424604" y="2368172"/>
            <a:ext cx="812800" cy="812800"/>
          </a:xfrm>
          <a:prstGeom prst="rect">
            <a:avLst/>
          </a:prstGeom>
        </p:spPr>
      </p:pic>
      <p:pic>
        <p:nvPicPr>
          <p:cNvPr id="6" name="X_[04-21]_kiku4.mp3" descr="X_[04-21]_kiku4.mp3">
            <a:hlinkClick r:id="" action="ppaction://media"/>
            <a:extLst>
              <a:ext uri="{FF2B5EF4-FFF2-40B4-BE49-F238E27FC236}">
                <a16:creationId xmlns:a16="http://schemas.microsoft.com/office/drawing/2014/main" id="{A70E75EE-1126-914C-B604-A0BCF23D5CF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779327" y="236817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3662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>
            <a:extLst>
              <a:ext uri="{FF2B5EF4-FFF2-40B4-BE49-F238E27FC236}">
                <a16:creationId xmlns:a16="http://schemas.microsoft.com/office/drawing/2014/main" id="{0970964A-698B-0646-9774-59D76256A521}"/>
              </a:ext>
            </a:extLst>
          </p:cNvPr>
          <p:cNvSpPr/>
          <p:nvPr/>
        </p:nvSpPr>
        <p:spPr>
          <a:xfrm>
            <a:off x="207330" y="233582"/>
            <a:ext cx="11777340" cy="6362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0C5B871-D703-0440-86BB-CC040BF94E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514" y="873902"/>
            <a:ext cx="11514970" cy="3561496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0F71783-213F-1B4E-A8BD-7123BAC4BC92}"/>
              </a:ext>
            </a:extLst>
          </p:cNvPr>
          <p:cNvSpPr txBox="1"/>
          <p:nvPr/>
        </p:nvSpPr>
        <p:spPr>
          <a:xfrm>
            <a:off x="3053443" y="3151413"/>
            <a:ext cx="963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>
                <a:solidFill>
                  <a:srgbClr val="FF0000"/>
                </a:solidFill>
              </a:rPr>
              <a:t>ー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DB4F695-1E06-8143-AFD9-27F9D71732DA}"/>
              </a:ext>
            </a:extLst>
          </p:cNvPr>
          <p:cNvSpPr txBox="1"/>
          <p:nvPr/>
        </p:nvSpPr>
        <p:spPr>
          <a:xfrm>
            <a:off x="2585500" y="3731850"/>
            <a:ext cx="1924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0000"/>
                </a:solidFill>
              </a:rPr>
              <a:t>ブラジル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5FAB53E-EB6E-6344-9B9C-18321840D96E}"/>
              </a:ext>
            </a:extLst>
          </p:cNvPr>
          <p:cNvSpPr txBox="1"/>
          <p:nvPr/>
        </p:nvSpPr>
        <p:spPr>
          <a:xfrm>
            <a:off x="5091793" y="3129451"/>
            <a:ext cx="1240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3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DB2161D-2538-9846-B4D3-40A35B4A5E7D}"/>
              </a:ext>
            </a:extLst>
          </p:cNvPr>
          <p:cNvSpPr txBox="1"/>
          <p:nvPr/>
        </p:nvSpPr>
        <p:spPr>
          <a:xfrm>
            <a:off x="7314670" y="3077993"/>
            <a:ext cx="1240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</a:rPr>
              <a:t>16</a:t>
            </a:r>
            <a:endParaRPr kumimoji="1" lang="ja-JP" altLang="en-US" sz="2800" b="1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FFD3C0B-3E22-EC49-81BF-D5A1CC8857E1}"/>
              </a:ext>
            </a:extLst>
          </p:cNvPr>
          <p:cNvSpPr txBox="1"/>
          <p:nvPr/>
        </p:nvSpPr>
        <p:spPr>
          <a:xfrm>
            <a:off x="8555642" y="3629472"/>
            <a:ext cx="27513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0000"/>
                </a:solidFill>
              </a:rPr>
              <a:t>にほん</a:t>
            </a:r>
            <a:endParaRPr kumimoji="1" lang="en-US" altLang="ja-JP" sz="2800" b="1" dirty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2800" b="1" dirty="0">
                <a:solidFill>
                  <a:srgbClr val="FF0000"/>
                </a:solidFill>
              </a:rPr>
              <a:t>（とうきょう）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E5EBDEE-DF7B-1F44-89DF-6AFD6A892735}"/>
              </a:ext>
            </a:extLst>
          </p:cNvPr>
          <p:cNvSpPr txBox="1"/>
          <p:nvPr/>
        </p:nvSpPr>
        <p:spPr>
          <a:xfrm>
            <a:off x="5230586" y="3872512"/>
            <a:ext cx="963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>
                <a:solidFill>
                  <a:srgbClr val="FF0000"/>
                </a:solidFill>
              </a:rPr>
              <a:t>ー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2D2E3C4-60E0-284C-AC39-616B3D5FAFED}"/>
              </a:ext>
            </a:extLst>
          </p:cNvPr>
          <p:cNvSpPr txBox="1"/>
          <p:nvPr/>
        </p:nvSpPr>
        <p:spPr>
          <a:xfrm>
            <a:off x="7453463" y="3906471"/>
            <a:ext cx="963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>
                <a:solidFill>
                  <a:srgbClr val="FF0000"/>
                </a:solidFill>
              </a:rPr>
              <a:t>ー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917880B-5009-594B-BDE2-B02576A96CDF}"/>
              </a:ext>
            </a:extLst>
          </p:cNvPr>
          <p:cNvSpPr txBox="1"/>
          <p:nvPr/>
        </p:nvSpPr>
        <p:spPr>
          <a:xfrm>
            <a:off x="9508284" y="3158166"/>
            <a:ext cx="963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>
                <a:solidFill>
                  <a:srgbClr val="FF0000"/>
                </a:solidFill>
              </a:rPr>
              <a:t>ー</a:t>
            </a:r>
          </a:p>
        </p:txBody>
      </p:sp>
      <p:pic>
        <p:nvPicPr>
          <p:cNvPr id="15" name="X_[04-18]_kiku1.mp3" descr="X_[04-18]_kiku1.mp3">
            <a:hlinkClick r:id="" action="ppaction://media"/>
            <a:extLst>
              <a:ext uri="{FF2B5EF4-FFF2-40B4-BE49-F238E27FC236}">
                <a16:creationId xmlns:a16="http://schemas.microsoft.com/office/drawing/2014/main" id="{3F7BBFD3-0A3B-44FD-B035-6EA14B48DB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932512" y="2368172"/>
            <a:ext cx="812800" cy="812800"/>
          </a:xfrm>
          <a:prstGeom prst="rect">
            <a:avLst/>
          </a:prstGeom>
        </p:spPr>
      </p:pic>
      <p:pic>
        <p:nvPicPr>
          <p:cNvPr id="16" name="X_[04-19]_kiku2.mp3" descr="X_[04-19]_kiku2.mp3">
            <a:hlinkClick r:id="" action="ppaction://media"/>
            <a:extLst>
              <a:ext uri="{FF2B5EF4-FFF2-40B4-BE49-F238E27FC236}">
                <a16:creationId xmlns:a16="http://schemas.microsoft.com/office/drawing/2014/main" id="{1E7A253D-B1AD-4218-97E1-7F517A2FF96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267458" y="2368172"/>
            <a:ext cx="812800" cy="812800"/>
          </a:xfrm>
          <a:prstGeom prst="rect">
            <a:avLst/>
          </a:prstGeom>
        </p:spPr>
      </p:pic>
      <p:pic>
        <p:nvPicPr>
          <p:cNvPr id="17" name="X_[04-20]_kiku3.mp3" descr="X_[04-20]_kiku3.mp3">
            <a:hlinkClick r:id="" action="ppaction://media"/>
            <a:extLst>
              <a:ext uri="{FF2B5EF4-FFF2-40B4-BE49-F238E27FC236}">
                <a16:creationId xmlns:a16="http://schemas.microsoft.com/office/drawing/2014/main" id="{A387EA7C-7A76-4146-B7B1-47481B78CFF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424604" y="2368172"/>
            <a:ext cx="812800" cy="812800"/>
          </a:xfrm>
          <a:prstGeom prst="rect">
            <a:avLst/>
          </a:prstGeom>
        </p:spPr>
      </p:pic>
      <p:pic>
        <p:nvPicPr>
          <p:cNvPr id="18" name="X_[04-21]_kiku4.mp3" descr="X_[04-21]_kiku4.mp3">
            <a:hlinkClick r:id="" action="ppaction://media"/>
            <a:extLst>
              <a:ext uri="{FF2B5EF4-FFF2-40B4-BE49-F238E27FC236}">
                <a16:creationId xmlns:a16="http://schemas.microsoft.com/office/drawing/2014/main" id="{D6F421FB-70F6-4DC2-AAB3-CADC270B0E1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779327" y="236817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01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3" grpId="0"/>
      <p:bldP spid="7" grpId="0"/>
      <p:bldP spid="8" grpId="0"/>
      <p:bldP spid="10" grpId="0"/>
      <p:bldP spid="11" grpId="0"/>
      <p:bldP spid="12" grpId="0"/>
      <p:bldP spid="13" grpId="0"/>
      <p:bldP spid="1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C28C105-3651-9849-AAAA-265D2A591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749300"/>
            <a:ext cx="11912600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8441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240F31B-5FC6-A648-8EF0-10CF9821D6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935" y="1117346"/>
            <a:ext cx="10450965" cy="4935982"/>
          </a:xfrm>
          <a:prstGeom prst="rect">
            <a:avLst/>
          </a:prstGeom>
        </p:spPr>
      </p:pic>
      <p:pic>
        <p:nvPicPr>
          <p:cNvPr id="3" name="X_[04-18]_kiku1.mp3" descr="X_[04-18]_kiku1.mp3">
            <a:hlinkClick r:id="" action="ppaction://media"/>
            <a:extLst>
              <a:ext uri="{FF2B5EF4-FFF2-40B4-BE49-F238E27FC236}">
                <a16:creationId xmlns:a16="http://schemas.microsoft.com/office/drawing/2014/main" id="{C8D3C210-66CF-1144-BEAE-C2E1604A77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93623" y="1659554"/>
            <a:ext cx="812800" cy="812800"/>
          </a:xfrm>
          <a:prstGeom prst="rect">
            <a:avLst/>
          </a:prstGeom>
        </p:spPr>
      </p:pic>
      <p:pic>
        <p:nvPicPr>
          <p:cNvPr id="4" name="X_[04-19]_kiku2.mp3" descr="X_[04-19]_kiku2.mp3">
            <a:hlinkClick r:id="" action="ppaction://media"/>
            <a:extLst>
              <a:ext uri="{FF2B5EF4-FFF2-40B4-BE49-F238E27FC236}">
                <a16:creationId xmlns:a16="http://schemas.microsoft.com/office/drawing/2014/main" id="{BEC26EF9-2055-CC4D-B62A-95D6292F7F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93623" y="411216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65428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9DD8A5E-1B9F-D243-93B4-6C6973D616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431" y="128016"/>
            <a:ext cx="10492393" cy="400833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0D2A55F-9582-2441-B6E8-7ED0A01C67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6431" y="4239514"/>
            <a:ext cx="8959797" cy="2490470"/>
          </a:xfrm>
          <a:prstGeom prst="rect">
            <a:avLst/>
          </a:prstGeom>
        </p:spPr>
      </p:pic>
      <p:pic>
        <p:nvPicPr>
          <p:cNvPr id="4" name="X_[04-20]_kiku3.mp3" descr="X_[04-20]_kiku3.mp3">
            <a:hlinkClick r:id="" action="ppaction://media"/>
            <a:extLst>
              <a:ext uri="{FF2B5EF4-FFF2-40B4-BE49-F238E27FC236}">
                <a16:creationId xmlns:a16="http://schemas.microsoft.com/office/drawing/2014/main" id="{04AE4DB8-E87A-0442-BC68-FF578A63EB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29231" y="816672"/>
            <a:ext cx="812800" cy="812800"/>
          </a:xfrm>
          <a:prstGeom prst="rect">
            <a:avLst/>
          </a:prstGeom>
        </p:spPr>
      </p:pic>
      <p:pic>
        <p:nvPicPr>
          <p:cNvPr id="5" name="X_[04-21]_kiku4.mp3" descr="X_[04-21]_kiku4.mp3">
            <a:hlinkClick r:id="" action="ppaction://media"/>
            <a:extLst>
              <a:ext uri="{FF2B5EF4-FFF2-40B4-BE49-F238E27FC236}">
                <a16:creationId xmlns:a16="http://schemas.microsoft.com/office/drawing/2014/main" id="{33CE288D-49A8-AA45-80EB-BE18F93AE74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49856" y="491194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018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327D115-4E20-8D44-9CB9-51D64674D1D0}"/>
              </a:ext>
            </a:extLst>
          </p:cNvPr>
          <p:cNvGrpSpPr/>
          <p:nvPr/>
        </p:nvGrpSpPr>
        <p:grpSpPr>
          <a:xfrm>
            <a:off x="214543" y="197528"/>
            <a:ext cx="11762913" cy="6462944"/>
            <a:chOff x="214543" y="197528"/>
            <a:chExt cx="11762913" cy="646294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4B42998-566D-4F23-9820-573926A31B65}"/>
                </a:ext>
              </a:extLst>
            </p:cNvPr>
            <p:cNvSpPr/>
            <p:nvPr/>
          </p:nvSpPr>
          <p:spPr>
            <a:xfrm>
              <a:off x="214543" y="197528"/>
              <a:ext cx="11762913" cy="64629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818FADD-C579-4EEE-A252-082B0F325B2C}"/>
                </a:ext>
              </a:extLst>
            </p:cNvPr>
            <p:cNvSpPr/>
            <p:nvPr/>
          </p:nvSpPr>
          <p:spPr>
            <a:xfrm>
              <a:off x="913522" y="1180731"/>
              <a:ext cx="10378874" cy="4944862"/>
            </a:xfrm>
            <a:prstGeom prst="rect">
              <a:avLst/>
            </a:prstGeom>
            <a:noFill/>
            <a:ln w="88900" cmpd="thinThick">
              <a:solidFill>
                <a:srgbClr val="000066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8E0262D-1CA2-4052-A166-1AE4AE229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61322" y="523783"/>
              <a:ext cx="2254848" cy="1113938"/>
            </a:xfrm>
            <a:prstGeom prst="rect">
              <a:avLst/>
            </a:prstGeom>
          </p:spPr>
        </p:pic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1BCCB9EF-368A-9149-A50E-32070F97AEB6}"/>
                </a:ext>
              </a:extLst>
            </p:cNvPr>
            <p:cNvSpPr txBox="1"/>
            <p:nvPr/>
          </p:nvSpPr>
          <p:spPr>
            <a:xfrm>
              <a:off x="3616169" y="4220702"/>
              <a:ext cx="5741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ja-JP" altLang="en-US" sz="3600">
                <a:solidFill>
                  <a:srgbClr val="FF0000"/>
                </a:solidFill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18788449-927D-B04E-BCC4-D031E0F035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9149" y="1637721"/>
            <a:ext cx="8013700" cy="4394200"/>
          </a:xfrm>
          <a:prstGeom prst="rect">
            <a:avLst/>
          </a:prstGeom>
        </p:spPr>
      </p:pic>
      <p:pic>
        <p:nvPicPr>
          <p:cNvPr id="5" name="X_[04-22]_katachi.mp3" descr="X_[04-22]_katachi.mp3">
            <a:hlinkClick r:id="" action="ppaction://media"/>
            <a:extLst>
              <a:ext uri="{FF2B5EF4-FFF2-40B4-BE49-F238E27FC236}">
                <a16:creationId xmlns:a16="http://schemas.microsoft.com/office/drawing/2014/main" id="{906AD923-491C-E646-B121-64E6712AB8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03846" y="154404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04706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>
            <a:extLst>
              <a:ext uri="{FF2B5EF4-FFF2-40B4-BE49-F238E27FC236}">
                <a16:creationId xmlns:a16="http://schemas.microsoft.com/office/drawing/2014/main" id="{F82A5FBF-F9C1-834F-8B51-529992A88B84}"/>
              </a:ext>
            </a:extLst>
          </p:cNvPr>
          <p:cNvSpPr/>
          <p:nvPr/>
        </p:nvSpPr>
        <p:spPr>
          <a:xfrm>
            <a:off x="214543" y="197528"/>
            <a:ext cx="11762913" cy="6462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1A067C5-3135-EF4F-9CC4-1B4231FC1971}"/>
              </a:ext>
            </a:extLst>
          </p:cNvPr>
          <p:cNvGrpSpPr/>
          <p:nvPr/>
        </p:nvGrpSpPr>
        <p:grpSpPr>
          <a:xfrm>
            <a:off x="214543" y="197528"/>
            <a:ext cx="11762913" cy="6462944"/>
            <a:chOff x="214543" y="197528"/>
            <a:chExt cx="11762913" cy="6462944"/>
          </a:xfrm>
        </p:grpSpPr>
        <p:sp>
          <p:nvSpPr>
            <p:cNvPr id="20" name="Rectangle 1">
              <a:extLst>
                <a:ext uri="{FF2B5EF4-FFF2-40B4-BE49-F238E27FC236}">
                  <a16:creationId xmlns:a16="http://schemas.microsoft.com/office/drawing/2014/main" id="{7367D0A7-7C0A-CB4A-92E3-9153CD1BA835}"/>
                </a:ext>
              </a:extLst>
            </p:cNvPr>
            <p:cNvSpPr/>
            <p:nvPr/>
          </p:nvSpPr>
          <p:spPr>
            <a:xfrm>
              <a:off x="214543" y="197528"/>
              <a:ext cx="11762913" cy="64629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3">
              <a:extLst>
                <a:ext uri="{FF2B5EF4-FFF2-40B4-BE49-F238E27FC236}">
                  <a16:creationId xmlns:a16="http://schemas.microsoft.com/office/drawing/2014/main" id="{A6016C67-E33A-C844-8DA8-CA8DE831D93D}"/>
                </a:ext>
              </a:extLst>
            </p:cNvPr>
            <p:cNvSpPr/>
            <p:nvPr/>
          </p:nvSpPr>
          <p:spPr>
            <a:xfrm>
              <a:off x="913522" y="1180731"/>
              <a:ext cx="10378874" cy="4944862"/>
            </a:xfrm>
            <a:prstGeom prst="rect">
              <a:avLst/>
            </a:prstGeom>
            <a:noFill/>
            <a:ln w="88900" cmpd="thinThick">
              <a:solidFill>
                <a:srgbClr val="000066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2" name="Picture 5">
              <a:extLst>
                <a:ext uri="{FF2B5EF4-FFF2-40B4-BE49-F238E27FC236}">
                  <a16:creationId xmlns:a16="http://schemas.microsoft.com/office/drawing/2014/main" id="{F0B74917-8F99-9A4E-99A2-BFED16A03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61322" y="523783"/>
              <a:ext cx="2254848" cy="1113938"/>
            </a:xfrm>
            <a:prstGeom prst="rect">
              <a:avLst/>
            </a:prstGeom>
          </p:spPr>
        </p:pic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8B10C613-69EC-5548-BC3F-CB81301EEA80}"/>
                </a:ext>
              </a:extLst>
            </p:cNvPr>
            <p:cNvSpPr txBox="1"/>
            <p:nvPr/>
          </p:nvSpPr>
          <p:spPr>
            <a:xfrm>
              <a:off x="3616169" y="4220702"/>
              <a:ext cx="5741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ja-JP" altLang="en-US" sz="3600">
                <a:solidFill>
                  <a:srgbClr val="FF0000"/>
                </a:solidFill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68D28054-8CA8-534F-9171-F1D6F60F83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9149" y="1637721"/>
            <a:ext cx="8013700" cy="4394200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421BF94-57B2-B245-BA7C-BBF7FE265DE9}"/>
              </a:ext>
            </a:extLst>
          </p:cNvPr>
          <p:cNvSpPr txBox="1"/>
          <p:nvPr/>
        </p:nvSpPr>
        <p:spPr>
          <a:xfrm>
            <a:off x="3561090" y="2701645"/>
            <a:ext cx="1019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だれ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04329E1-28F7-4C47-8DAE-C0BAD731BD89}"/>
              </a:ext>
            </a:extLst>
          </p:cNvPr>
          <p:cNvSpPr txBox="1"/>
          <p:nvPr/>
        </p:nvSpPr>
        <p:spPr>
          <a:xfrm>
            <a:off x="3305908" y="3346044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の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6CB8FD2-776A-0646-A383-30CFF11DF390}"/>
              </a:ext>
            </a:extLst>
          </p:cNvPr>
          <p:cNvSpPr txBox="1"/>
          <p:nvPr/>
        </p:nvSpPr>
        <p:spPr>
          <a:xfrm>
            <a:off x="3387569" y="3867832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>
                <a:solidFill>
                  <a:srgbClr val="FF0000"/>
                </a:solidFill>
              </a:rPr>
              <a:t>の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7ED5AF0-83E6-3F4B-AFC1-83C5FB881327}"/>
              </a:ext>
            </a:extLst>
          </p:cNvPr>
          <p:cNvSpPr txBox="1"/>
          <p:nvPr/>
        </p:nvSpPr>
        <p:spPr>
          <a:xfrm>
            <a:off x="3961746" y="538626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の</a:t>
            </a:r>
          </a:p>
        </p:txBody>
      </p:sp>
      <p:pic>
        <p:nvPicPr>
          <p:cNvPr id="14" name="X_[04-22]_katachi.mp3" descr="X_[04-22]_katachi.mp3">
            <a:hlinkClick r:id="" action="ppaction://media"/>
            <a:extLst>
              <a:ext uri="{FF2B5EF4-FFF2-40B4-BE49-F238E27FC236}">
                <a16:creationId xmlns:a16="http://schemas.microsoft.com/office/drawing/2014/main" id="{7581F3C6-9ADA-4EB3-9084-F078A3C0F7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03846" y="154404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12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9630468-1746-44D9-B6B9-0CF3C3F01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25" y="274319"/>
            <a:ext cx="11531346" cy="260604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FB31EFA-A699-8649-944E-CAAAC77726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42" t="10142" r="2697" b="49662"/>
          <a:stretch/>
        </p:blipFill>
        <p:spPr>
          <a:xfrm>
            <a:off x="468630" y="502919"/>
            <a:ext cx="11212830" cy="108095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D6067DE-1B75-4BDF-8F17-029B77CF40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8" t="49246" r="4053" b="7570"/>
          <a:stretch/>
        </p:blipFill>
        <p:spPr>
          <a:xfrm>
            <a:off x="297180" y="1583870"/>
            <a:ext cx="11212830" cy="116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269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0636294-A18C-4FC6-89D3-CF67361BC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76" y="133474"/>
            <a:ext cx="11848047" cy="6591051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A6308CD8-BE27-8047-B859-794C717237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4" t="1660" r="200" b="2242"/>
          <a:stretch/>
        </p:blipFill>
        <p:spPr>
          <a:xfrm>
            <a:off x="226429" y="133474"/>
            <a:ext cx="8834044" cy="654071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26DC397-EC1A-524F-8C4F-33336ED4E5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33" r="1" b="1"/>
          <a:stretch/>
        </p:blipFill>
        <p:spPr>
          <a:xfrm>
            <a:off x="9273696" y="2020229"/>
            <a:ext cx="2746327" cy="369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563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9B7DB78-BD9F-4AC6-A69A-0561E0513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76" y="133474"/>
            <a:ext cx="11848047" cy="659105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48DCEED-804F-4942-BF16-5C2E123B6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7842" y="2320536"/>
            <a:ext cx="4212181" cy="361163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828FACB-D739-4353-A649-6F9CD744AC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5952" b="90388"/>
          <a:stretch/>
        </p:blipFill>
        <p:spPr>
          <a:xfrm>
            <a:off x="323850" y="222310"/>
            <a:ext cx="1882139" cy="79417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0501302-EEB5-438F-B254-98C35B9149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945"/>
          <a:stretch/>
        </p:blipFill>
        <p:spPr>
          <a:xfrm>
            <a:off x="171976" y="1105317"/>
            <a:ext cx="7428974" cy="565141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E3F4248-7A77-4274-8545-8836F7970C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26" t="11721" r="71084" b="72945"/>
          <a:stretch/>
        </p:blipFill>
        <p:spPr>
          <a:xfrm>
            <a:off x="7600950" y="818152"/>
            <a:ext cx="2253567" cy="142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44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AE247F1-CA7E-FD47-B614-E2E1D0113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31" y="0"/>
            <a:ext cx="11176000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126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240F31B-5FC6-A648-8EF0-10CF9821D6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935" y="1117346"/>
            <a:ext cx="10450965" cy="4935982"/>
          </a:xfrm>
          <a:prstGeom prst="rect">
            <a:avLst/>
          </a:prstGeom>
        </p:spPr>
      </p:pic>
      <p:pic>
        <p:nvPicPr>
          <p:cNvPr id="3" name="X_[04-18]_kiku1.mp3" descr="X_[04-18]_kiku1.mp3">
            <a:hlinkClick r:id="" action="ppaction://media"/>
            <a:extLst>
              <a:ext uri="{FF2B5EF4-FFF2-40B4-BE49-F238E27FC236}">
                <a16:creationId xmlns:a16="http://schemas.microsoft.com/office/drawing/2014/main" id="{C8D3C210-66CF-1144-BEAE-C2E1604A77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93623" y="1659554"/>
            <a:ext cx="812800" cy="812800"/>
          </a:xfrm>
          <a:prstGeom prst="rect">
            <a:avLst/>
          </a:prstGeom>
        </p:spPr>
      </p:pic>
      <p:pic>
        <p:nvPicPr>
          <p:cNvPr id="4" name="X_[04-19]_kiku2.mp3" descr="X_[04-19]_kiku2.mp3">
            <a:hlinkClick r:id="" action="ppaction://media"/>
            <a:extLst>
              <a:ext uri="{FF2B5EF4-FFF2-40B4-BE49-F238E27FC236}">
                <a16:creationId xmlns:a16="http://schemas.microsoft.com/office/drawing/2014/main" id="{BEC26EF9-2055-CC4D-B62A-95D6292F7F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93623" y="411216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36294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9DD8A5E-1B9F-D243-93B4-6C6973D616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431" y="128016"/>
            <a:ext cx="10492393" cy="400833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0D2A55F-9582-2441-B6E8-7ED0A01C67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6431" y="4239514"/>
            <a:ext cx="8959797" cy="2490470"/>
          </a:xfrm>
          <a:prstGeom prst="rect">
            <a:avLst/>
          </a:prstGeom>
        </p:spPr>
      </p:pic>
      <p:pic>
        <p:nvPicPr>
          <p:cNvPr id="4" name="X_[04-20]_kiku3.mp3" descr="X_[04-20]_kiku3.mp3">
            <a:hlinkClick r:id="" action="ppaction://media"/>
            <a:extLst>
              <a:ext uri="{FF2B5EF4-FFF2-40B4-BE49-F238E27FC236}">
                <a16:creationId xmlns:a16="http://schemas.microsoft.com/office/drawing/2014/main" id="{04AE4DB8-E87A-0442-BC68-FF578A63EB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29231" y="816672"/>
            <a:ext cx="812800" cy="812800"/>
          </a:xfrm>
          <a:prstGeom prst="rect">
            <a:avLst/>
          </a:prstGeom>
        </p:spPr>
      </p:pic>
      <p:pic>
        <p:nvPicPr>
          <p:cNvPr id="5" name="X_[04-21]_kiku4.mp3" descr="X_[04-21]_kiku4.mp3">
            <a:hlinkClick r:id="" action="ppaction://media"/>
            <a:extLst>
              <a:ext uri="{FF2B5EF4-FFF2-40B4-BE49-F238E27FC236}">
                <a16:creationId xmlns:a16="http://schemas.microsoft.com/office/drawing/2014/main" id="{33CE288D-49A8-AA45-80EB-BE18F93AE74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49856" y="491194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44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00C0132-12E3-984F-B85A-D7DF24986E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814" y="219140"/>
            <a:ext cx="8169968" cy="591877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1CD2C61-F4F4-4544-8B56-8F282990BE2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9978" b="50857"/>
          <a:stretch/>
        </p:blipFill>
        <p:spPr>
          <a:xfrm>
            <a:off x="6960870" y="2553286"/>
            <a:ext cx="5231130" cy="1474076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B6C077E4-D1BE-2348-B707-3AC0991B5BF4}"/>
              </a:ext>
            </a:extLst>
          </p:cNvPr>
          <p:cNvSpPr/>
          <p:nvPr/>
        </p:nvSpPr>
        <p:spPr>
          <a:xfrm>
            <a:off x="6960870" y="2553286"/>
            <a:ext cx="5000316" cy="67713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5" name="X_[04-23]_hanasu1.mp3" descr="X_[04-23]_hanasu1.mp3">
            <a:hlinkClick r:id="" action="ppaction://media"/>
            <a:extLst>
              <a:ext uri="{FF2B5EF4-FFF2-40B4-BE49-F238E27FC236}">
                <a16:creationId xmlns:a16="http://schemas.microsoft.com/office/drawing/2014/main" id="{92556BC8-094A-624E-BEFE-8DB04BB919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87982" y="1578546"/>
            <a:ext cx="812800" cy="812800"/>
          </a:xfrm>
          <a:prstGeom prst="rect">
            <a:avLst/>
          </a:prstGeom>
        </p:spPr>
      </p:pic>
      <p:pic>
        <p:nvPicPr>
          <p:cNvPr id="6" name="X_[04-24]_hanasu2.mp3" descr="X_[04-24]_hanasu2.mp3">
            <a:hlinkClick r:id="" action="ppaction://media"/>
            <a:extLst>
              <a:ext uri="{FF2B5EF4-FFF2-40B4-BE49-F238E27FC236}">
                <a16:creationId xmlns:a16="http://schemas.microsoft.com/office/drawing/2014/main" id="{0C333E98-E687-2C45-AB52-46D4B501F47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24060" y="157854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8176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00C0132-12E3-984F-B85A-D7DF24986E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029" y="146304"/>
            <a:ext cx="6959614" cy="49968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1CD2C61-F4F4-4544-8B56-8F282990BE2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9978" b="50857"/>
          <a:stretch/>
        </p:blipFill>
        <p:spPr>
          <a:xfrm>
            <a:off x="7235633" y="1280160"/>
            <a:ext cx="4770120" cy="1344168"/>
          </a:xfrm>
          <a:prstGeom prst="rect">
            <a:avLst/>
          </a:prstGeom>
        </p:spPr>
      </p:pic>
      <p:sp>
        <p:nvSpPr>
          <p:cNvPr id="4" name="四角形: 角を丸くする 7">
            <a:extLst>
              <a:ext uri="{FF2B5EF4-FFF2-40B4-BE49-F238E27FC236}">
                <a16:creationId xmlns:a16="http://schemas.microsoft.com/office/drawing/2014/main" id="{34DEB2D5-FB18-D742-85B7-BE47657DAB2B}"/>
              </a:ext>
            </a:extLst>
          </p:cNvPr>
          <p:cNvSpPr/>
          <p:nvPr/>
        </p:nvSpPr>
        <p:spPr>
          <a:xfrm>
            <a:off x="7114129" y="1913992"/>
            <a:ext cx="4901904" cy="68954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906400A6-A6F8-B24E-BE9E-FDBB1C78D5C5}"/>
              </a:ext>
            </a:extLst>
          </p:cNvPr>
          <p:cNvGrpSpPr/>
          <p:nvPr/>
        </p:nvGrpSpPr>
        <p:grpSpPr>
          <a:xfrm>
            <a:off x="7187067" y="3843347"/>
            <a:ext cx="4901904" cy="2370611"/>
            <a:chOff x="5727092" y="3997967"/>
            <a:chExt cx="5476527" cy="2692098"/>
          </a:xfrm>
        </p:grpSpPr>
        <p:sp>
          <p:nvSpPr>
            <p:cNvPr id="6" name="Rectangle 9">
              <a:extLst>
                <a:ext uri="{FF2B5EF4-FFF2-40B4-BE49-F238E27FC236}">
                  <a16:creationId xmlns:a16="http://schemas.microsoft.com/office/drawing/2014/main" id="{A853CE64-6745-C144-8261-73A920FE1271}"/>
                </a:ext>
              </a:extLst>
            </p:cNvPr>
            <p:cNvSpPr/>
            <p:nvPr/>
          </p:nvSpPr>
          <p:spPr>
            <a:xfrm>
              <a:off x="5727092" y="3997967"/>
              <a:ext cx="5476527" cy="2692098"/>
            </a:xfrm>
            <a:prstGeom prst="rect">
              <a:avLst/>
            </a:prstGeom>
            <a:noFill/>
            <a:ln w="76200">
              <a:solidFill>
                <a:srgbClr val="E799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11">
              <a:extLst>
                <a:ext uri="{FF2B5EF4-FFF2-40B4-BE49-F238E27FC236}">
                  <a16:creationId xmlns:a16="http://schemas.microsoft.com/office/drawing/2014/main" id="{FF2DD273-87FE-5B41-B2D5-C57B4694E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20359" y="4110369"/>
              <a:ext cx="5089991" cy="2510297"/>
            </a:xfrm>
            <a:prstGeom prst="rect">
              <a:avLst/>
            </a:prstGeom>
          </p:spPr>
        </p:pic>
      </p:grpSp>
      <p:pic>
        <p:nvPicPr>
          <p:cNvPr id="8" name="X_[04-23]_hanasu1.mp3" descr="X_[04-23]_hanasu1.mp3">
            <a:hlinkClick r:id="" action="ppaction://media"/>
            <a:extLst>
              <a:ext uri="{FF2B5EF4-FFF2-40B4-BE49-F238E27FC236}">
                <a16:creationId xmlns:a16="http://schemas.microsoft.com/office/drawing/2014/main" id="{07D5D66A-3727-6345-8DDF-E020419A60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360056" y="343250"/>
            <a:ext cx="812800" cy="812800"/>
          </a:xfrm>
          <a:prstGeom prst="rect">
            <a:avLst/>
          </a:prstGeom>
        </p:spPr>
      </p:pic>
      <p:pic>
        <p:nvPicPr>
          <p:cNvPr id="9" name="X_[04-24]_hanasu2.mp3" descr="X_[04-24]_hanasu2.mp3">
            <a:hlinkClick r:id="" action="ppaction://media"/>
            <a:extLst>
              <a:ext uri="{FF2B5EF4-FFF2-40B4-BE49-F238E27FC236}">
                <a16:creationId xmlns:a16="http://schemas.microsoft.com/office/drawing/2014/main" id="{348D4BD9-D8B5-7241-9F66-592C50327B8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794545" y="3432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55078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00C0132-12E3-984F-B85A-D7DF24986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29" y="476249"/>
            <a:ext cx="8424154" cy="604837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1CD2C61-F4F4-4544-8B56-8F282990BE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47473" r="338" b="5251"/>
          <a:stretch/>
        </p:blipFill>
        <p:spPr>
          <a:xfrm>
            <a:off x="5284274" y="600075"/>
            <a:ext cx="6789297" cy="129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1122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51C0B06-93C2-824F-A869-C11FACBC4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993" y="341529"/>
            <a:ext cx="10706813" cy="6174942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C8C21AC-E7CC-4CA3-AABC-6CB946C927C9}"/>
              </a:ext>
            </a:extLst>
          </p:cNvPr>
          <p:cNvSpPr/>
          <p:nvPr/>
        </p:nvSpPr>
        <p:spPr>
          <a:xfrm>
            <a:off x="999411" y="2952055"/>
            <a:ext cx="10487739" cy="95389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3268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FE8F662-4B07-0C4C-81E9-787DE21D2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236"/>
            <a:ext cx="12192000" cy="236386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04EBD71-6DD3-4431-A1F3-053EED012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913" y="4199716"/>
            <a:ext cx="10626174" cy="165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3867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9DF51FE-4A91-0244-9E4D-0BC919165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687" y="1653612"/>
            <a:ext cx="4596632" cy="131332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B533697-394E-8A4F-A94F-D59664400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60" y="2966935"/>
            <a:ext cx="3090406" cy="371042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148B3A8-C4F7-8943-A41D-99C88F8455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0573" y="3029905"/>
            <a:ext cx="2935402" cy="358448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1382C8E-4351-E548-B023-C422E88DE7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5835" y="2994640"/>
            <a:ext cx="3003216" cy="357479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5854167-D36D-413D-88D8-99F52EE980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27" y="172782"/>
            <a:ext cx="6375973" cy="139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68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">
            <a:extLst>
              <a:ext uri="{FF2B5EF4-FFF2-40B4-BE49-F238E27FC236}">
                <a16:creationId xmlns:a16="http://schemas.microsoft.com/office/drawing/2014/main" id="{DF291693-A15B-9940-82F5-53E7DECB1856}"/>
              </a:ext>
            </a:extLst>
          </p:cNvPr>
          <p:cNvSpPr/>
          <p:nvPr/>
        </p:nvSpPr>
        <p:spPr>
          <a:xfrm>
            <a:off x="214543" y="197528"/>
            <a:ext cx="11762913" cy="6462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80A744D5-6D8E-B94D-98AD-DF51C8B40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63" y="740573"/>
            <a:ext cx="5469375" cy="156267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6AEA008-524B-8D42-919E-305876117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55" y="2366892"/>
            <a:ext cx="3090406" cy="371042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4ABEF6C-1595-6143-876A-D63C194DC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0573" y="2469972"/>
            <a:ext cx="2935402" cy="358448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03A4E7B-52D0-494D-8874-BD62FD7C9B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5835" y="2434707"/>
            <a:ext cx="3003216" cy="3574796"/>
          </a:xfrm>
          <a:prstGeom prst="rect">
            <a:avLst/>
          </a:prstGeom>
        </p:spPr>
      </p:pic>
      <p:sp>
        <p:nvSpPr>
          <p:cNvPr id="3" name="円/楕円 2">
            <a:extLst>
              <a:ext uri="{FF2B5EF4-FFF2-40B4-BE49-F238E27FC236}">
                <a16:creationId xmlns:a16="http://schemas.microsoft.com/office/drawing/2014/main" id="{1F20590E-3653-5949-A759-0648E1F55E83}"/>
              </a:ext>
            </a:extLst>
          </p:cNvPr>
          <p:cNvSpPr/>
          <p:nvPr/>
        </p:nvSpPr>
        <p:spPr>
          <a:xfrm>
            <a:off x="1273629" y="3820886"/>
            <a:ext cx="538842" cy="2286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 b="1" dirty="0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2E3E46E0-9F1E-2F46-A9A4-908EB5004067}"/>
              </a:ext>
            </a:extLst>
          </p:cNvPr>
          <p:cNvSpPr/>
          <p:nvPr/>
        </p:nvSpPr>
        <p:spPr>
          <a:xfrm>
            <a:off x="5235192" y="3314700"/>
            <a:ext cx="538842" cy="2286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9B2B14C8-492D-CC43-84B8-FE66CDE06230}"/>
              </a:ext>
            </a:extLst>
          </p:cNvPr>
          <p:cNvSpPr/>
          <p:nvPr/>
        </p:nvSpPr>
        <p:spPr>
          <a:xfrm>
            <a:off x="8696848" y="5341256"/>
            <a:ext cx="563265" cy="19775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377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52A69C7-AAC4-BC45-B9BC-4EF87C5516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602"/>
          <a:stretch/>
        </p:blipFill>
        <p:spPr>
          <a:xfrm>
            <a:off x="42945" y="180640"/>
            <a:ext cx="5322179" cy="162911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5C7A6F9-D5C8-7042-A9F0-65D812AE8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274" y="2213959"/>
            <a:ext cx="3518534" cy="422444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9A7B1F7-5B0A-E94E-9DAF-9745A6E53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8648" y="2306211"/>
            <a:ext cx="3342057" cy="408105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6DFBD93-3496-224B-95EC-EDE8349D4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0348" y="2297835"/>
            <a:ext cx="3428531" cy="408105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D55F0B3-B808-0D4C-8CE6-01684E40B1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533"/>
          <a:stretch/>
        </p:blipFill>
        <p:spPr>
          <a:xfrm>
            <a:off x="6138943" y="243611"/>
            <a:ext cx="6053057" cy="197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3863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">
            <a:extLst>
              <a:ext uri="{FF2B5EF4-FFF2-40B4-BE49-F238E27FC236}">
                <a16:creationId xmlns:a16="http://schemas.microsoft.com/office/drawing/2014/main" id="{DF291693-A15B-9940-82F5-53E7DECB1856}"/>
              </a:ext>
            </a:extLst>
          </p:cNvPr>
          <p:cNvSpPr/>
          <p:nvPr/>
        </p:nvSpPr>
        <p:spPr>
          <a:xfrm>
            <a:off x="214543" y="197528"/>
            <a:ext cx="11762913" cy="6462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3C129CB-412A-8345-ABBE-01CADE5EB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795" y="2032152"/>
            <a:ext cx="3775514" cy="453298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73E44D8-6FE0-C841-9CDA-6A6B31E9F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3169" y="2134876"/>
            <a:ext cx="3586147" cy="437912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1DE7A3E-B1CA-3141-BA57-26AFCEF0E9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8683" y="2134876"/>
            <a:ext cx="3678937" cy="437912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4EDC29D-1903-6B48-9B3D-BEC1957E41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1602"/>
          <a:stretch/>
        </p:blipFill>
        <p:spPr>
          <a:xfrm>
            <a:off x="364670" y="380368"/>
            <a:ext cx="5084798" cy="1556448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113BB1A-9ABD-164E-B8A1-9E806F8F19F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8533" r="15431"/>
          <a:stretch/>
        </p:blipFill>
        <p:spPr>
          <a:xfrm>
            <a:off x="5392182" y="265817"/>
            <a:ext cx="4888746" cy="1881722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308044D-D814-3B46-960A-40D799D4F360}"/>
              </a:ext>
            </a:extLst>
          </p:cNvPr>
          <p:cNvSpPr txBox="1"/>
          <p:nvPr/>
        </p:nvSpPr>
        <p:spPr>
          <a:xfrm>
            <a:off x="7708314" y="365787"/>
            <a:ext cx="3919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うまれた日、たんじょうび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99F663D-B8A2-8F43-A3C5-FE37C4BD801A}"/>
              </a:ext>
            </a:extLst>
          </p:cNvPr>
          <p:cNvSpPr txBox="1"/>
          <p:nvPr/>
        </p:nvSpPr>
        <p:spPr>
          <a:xfrm>
            <a:off x="7005708" y="942321"/>
            <a:ext cx="2206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うみ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CF3DA62-4555-094A-AC7C-3D7F3FC419BB}"/>
              </a:ext>
            </a:extLst>
          </p:cNvPr>
          <p:cNvSpPr txBox="1"/>
          <p:nvPr/>
        </p:nvSpPr>
        <p:spPr>
          <a:xfrm>
            <a:off x="7754040" y="1635736"/>
            <a:ext cx="4717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FF0000"/>
                </a:solidFill>
              </a:rPr>
              <a:t>ふたりでうつっているしゃしん</a:t>
            </a:r>
          </a:p>
        </p:txBody>
      </p:sp>
    </p:spTree>
    <p:extLst>
      <p:ext uri="{BB962C8B-B14F-4D97-AF65-F5344CB8AC3E}">
        <p14:creationId xmlns:p14="http://schemas.microsoft.com/office/powerpoint/2010/main" val="252819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51C0B06-93C2-824F-A869-C11FACBC4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06" y="294434"/>
            <a:ext cx="10870128" cy="6269131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C8C21AC-E7CC-4CA3-AABC-6CB946C927C9}"/>
              </a:ext>
            </a:extLst>
          </p:cNvPr>
          <p:cNvSpPr/>
          <p:nvPr/>
        </p:nvSpPr>
        <p:spPr>
          <a:xfrm>
            <a:off x="876300" y="3876675"/>
            <a:ext cx="10687050" cy="120967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429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1712</TotalTime>
  <Words>138</Words>
  <Application>Microsoft Office PowerPoint</Application>
  <PresentationFormat>ワイド画面</PresentationFormat>
  <Paragraphs>71</Paragraphs>
  <Slides>71</Slides>
  <Notes>8</Notes>
  <HiddenSlides>0</HiddenSlides>
  <MMClips>67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71</vt:i4>
      </vt:variant>
    </vt:vector>
  </HeadingPairs>
  <TitlesOfParts>
    <vt:vector size="77" baseType="lpstr">
      <vt:lpstr>游ゴシック</vt:lpstr>
      <vt:lpstr>Arial</vt:lpstr>
      <vt:lpstr>Calibri</vt:lpstr>
      <vt:lpstr>Calibri Light</vt:lpstr>
      <vt:lpstr>Khmer OS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Chandhol Cheysith</dc:creator>
  <cp:lastModifiedBy>Kazuyo Takehara</cp:lastModifiedBy>
  <cp:revision>155</cp:revision>
  <dcterms:created xsi:type="dcterms:W3CDTF">2021-03-15T07:36:47Z</dcterms:created>
  <dcterms:modified xsi:type="dcterms:W3CDTF">2023-04-21T02:50:32Z</dcterms:modified>
</cp:coreProperties>
</file>