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338" r:id="rId3"/>
    <p:sldId id="261" r:id="rId4"/>
    <p:sldId id="397" r:id="rId5"/>
    <p:sldId id="413" r:id="rId6"/>
    <p:sldId id="438" r:id="rId7"/>
    <p:sldId id="417" r:id="rId8"/>
    <p:sldId id="439" r:id="rId9"/>
    <p:sldId id="414" r:id="rId10"/>
    <p:sldId id="415" r:id="rId11"/>
    <p:sldId id="398" r:id="rId12"/>
    <p:sldId id="399" r:id="rId13"/>
    <p:sldId id="400" r:id="rId14"/>
    <p:sldId id="267" r:id="rId15"/>
    <p:sldId id="268" r:id="rId16"/>
    <p:sldId id="355" r:id="rId17"/>
    <p:sldId id="401" r:id="rId18"/>
    <p:sldId id="402" r:id="rId19"/>
    <p:sldId id="361" r:id="rId20"/>
    <p:sldId id="363" r:id="rId21"/>
    <p:sldId id="391" r:id="rId22"/>
    <p:sldId id="403" r:id="rId23"/>
    <p:sldId id="331" r:id="rId24"/>
    <p:sldId id="330" r:id="rId25"/>
    <p:sldId id="432" r:id="rId26"/>
    <p:sldId id="419" r:id="rId27"/>
    <p:sldId id="427" r:id="rId28"/>
    <p:sldId id="428" r:id="rId29"/>
    <p:sldId id="434" r:id="rId30"/>
    <p:sldId id="420" r:id="rId31"/>
    <p:sldId id="430" r:id="rId32"/>
    <p:sldId id="431" r:id="rId33"/>
    <p:sldId id="429" r:id="rId34"/>
    <p:sldId id="423" r:id="rId35"/>
    <p:sldId id="424" r:id="rId36"/>
    <p:sldId id="404" r:id="rId37"/>
    <p:sldId id="405" r:id="rId38"/>
    <p:sldId id="406" r:id="rId39"/>
    <p:sldId id="408" r:id="rId40"/>
    <p:sldId id="407" r:id="rId41"/>
    <p:sldId id="409" r:id="rId42"/>
    <p:sldId id="435" r:id="rId43"/>
    <p:sldId id="410" r:id="rId44"/>
    <p:sldId id="437" r:id="rId45"/>
    <p:sldId id="411" r:id="rId46"/>
    <p:sldId id="412" r:id="rId47"/>
    <p:sldId id="433" r:id="rId48"/>
    <p:sldId id="32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1AD67-3869-4C7A-B1EF-B1A533403134}" v="45" dt="2023-04-21T02:44:57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737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7DD22C1-1693-4972-8252-5970820C40E5}"/>
    <pc:docChg chg="delSld modSld">
      <pc:chgData name="Takehara Kazuyo" userId="6c1305eccc517997" providerId="LiveId" clId="{D7DD22C1-1693-4972-8252-5970820C40E5}" dt="2022-04-01T02:56:48.102" v="17" actId="2696"/>
      <pc:docMkLst>
        <pc:docMk/>
      </pc:docMkLst>
      <pc:sldChg chg="modSp mod">
        <pc:chgData name="Takehara Kazuyo" userId="6c1305eccc517997" providerId="LiveId" clId="{D7DD22C1-1693-4972-8252-5970820C40E5}" dt="2022-03-03T08:33:01.703" v="6" actId="14100"/>
        <pc:sldMkLst>
          <pc:docMk/>
          <pc:sldMk cId="2055070754" sldId="267"/>
        </pc:sldMkLst>
        <pc:spChg chg="mod">
          <ac:chgData name="Takehara Kazuyo" userId="6c1305eccc517997" providerId="LiveId" clId="{D7DD22C1-1693-4972-8252-5970820C40E5}" dt="2022-03-03T08:33:01.703" v="6" actId="14100"/>
          <ac:spMkLst>
            <pc:docMk/>
            <pc:sldMk cId="2055070754" sldId="267"/>
            <ac:spMk id="6" creationId="{0C8C21AC-E7CC-4CA3-AABC-6CB946C927C9}"/>
          </ac:spMkLst>
        </pc:spChg>
      </pc:sldChg>
      <pc:sldChg chg="modAnim">
        <pc:chgData name="Takehara Kazuyo" userId="6c1305eccc517997" providerId="LiveId" clId="{D7DD22C1-1693-4972-8252-5970820C40E5}" dt="2022-03-03T08:22:30.540" v="0"/>
        <pc:sldMkLst>
          <pc:docMk/>
          <pc:sldMk cId="2849326705" sldId="338"/>
        </pc:sldMkLst>
      </pc:sldChg>
      <pc:sldChg chg="modSp mod">
        <pc:chgData name="Takehara Kazuyo" userId="6c1305eccc517997" providerId="LiveId" clId="{D7DD22C1-1693-4972-8252-5970820C40E5}" dt="2022-03-03T08:33:21.670" v="10" actId="14100"/>
        <pc:sldMkLst>
          <pc:docMk/>
          <pc:sldMk cId="3181955522" sldId="402"/>
        </pc:sldMkLst>
        <pc:spChg chg="mod">
          <ac:chgData name="Takehara Kazuyo" userId="6c1305eccc517997" providerId="LiveId" clId="{D7DD22C1-1693-4972-8252-5970820C40E5}" dt="2022-03-03T08:33:21.670" v="10" actId="14100"/>
          <ac:spMkLst>
            <pc:docMk/>
            <pc:sldMk cId="3181955522" sldId="402"/>
            <ac:spMk id="6" creationId="{0C8C21AC-E7CC-4CA3-AABC-6CB946C927C9}"/>
          </ac:spMkLst>
        </pc:spChg>
      </pc:sldChg>
      <pc:sldChg chg="modSp mod">
        <pc:chgData name="Takehara Kazuyo" userId="6c1305eccc517997" providerId="LiveId" clId="{D7DD22C1-1693-4972-8252-5970820C40E5}" dt="2022-03-03T08:35:25.106" v="14" actId="14100"/>
        <pc:sldMkLst>
          <pc:docMk/>
          <pc:sldMk cId="2540892627" sldId="408"/>
        </pc:sldMkLst>
        <pc:spChg chg="mod">
          <ac:chgData name="Takehara Kazuyo" userId="6c1305eccc517997" providerId="LiveId" clId="{D7DD22C1-1693-4972-8252-5970820C40E5}" dt="2022-03-03T08:35:25.106" v="14" actId="14100"/>
          <ac:spMkLst>
            <pc:docMk/>
            <pc:sldMk cId="2540892627" sldId="408"/>
            <ac:spMk id="6" creationId="{0C8C21AC-E7CC-4CA3-AABC-6CB946C927C9}"/>
          </ac:spMkLst>
        </pc:spChg>
      </pc:sldChg>
      <pc:sldChg chg="addSp modSp mod modAnim">
        <pc:chgData name="Takehara Kazuyo" userId="6c1305eccc517997" providerId="LiveId" clId="{D7DD22C1-1693-4972-8252-5970820C40E5}" dt="2022-03-03T08:32:07.763" v="4" actId="1076"/>
        <pc:sldMkLst>
          <pc:docMk/>
          <pc:sldMk cId="2896898486" sldId="417"/>
        </pc:sldMkLst>
        <pc:picChg chg="add mod">
          <ac:chgData name="Takehara Kazuyo" userId="6c1305eccc517997" providerId="LiveId" clId="{D7DD22C1-1693-4972-8252-5970820C40E5}" dt="2022-03-03T08:32:07.763" v="4" actId="1076"/>
          <ac:picMkLst>
            <pc:docMk/>
            <pc:sldMk cId="2896898486" sldId="417"/>
            <ac:picMk id="13" creationId="{19CB523C-9141-4994-B731-00C03837450E}"/>
          </ac:picMkLst>
        </pc:picChg>
      </pc:sldChg>
      <pc:sldChg chg="addSp modSp modAnim">
        <pc:chgData name="Takehara Kazuyo" userId="6c1305eccc517997" providerId="LiveId" clId="{D7DD22C1-1693-4972-8252-5970820C40E5}" dt="2022-03-03T08:34:16.531" v="11"/>
        <pc:sldMkLst>
          <pc:docMk/>
          <pc:sldMk cId="966868943" sldId="428"/>
        </pc:sldMkLst>
        <pc:picChg chg="add mod">
          <ac:chgData name="Takehara Kazuyo" userId="6c1305eccc517997" providerId="LiveId" clId="{D7DD22C1-1693-4972-8252-5970820C40E5}" dt="2022-03-03T08:34:16.531" v="11"/>
          <ac:picMkLst>
            <pc:docMk/>
            <pc:sldMk cId="966868943" sldId="428"/>
            <ac:picMk id="10" creationId="{2EF27EAD-6642-42D6-8D9E-52AC8F5BCDDD}"/>
          </ac:picMkLst>
        </pc:picChg>
      </pc:sldChg>
      <pc:sldChg chg="addSp modSp modAnim">
        <pc:chgData name="Takehara Kazuyo" userId="6c1305eccc517997" providerId="LiveId" clId="{D7DD22C1-1693-4972-8252-5970820C40E5}" dt="2022-03-03T08:34:29.203" v="12"/>
        <pc:sldMkLst>
          <pc:docMk/>
          <pc:sldMk cId="1249589971" sldId="431"/>
        </pc:sldMkLst>
        <pc:picChg chg="add mod">
          <ac:chgData name="Takehara Kazuyo" userId="6c1305eccc517997" providerId="LiveId" clId="{D7DD22C1-1693-4972-8252-5970820C40E5}" dt="2022-03-03T08:34:29.203" v="12"/>
          <ac:picMkLst>
            <pc:docMk/>
            <pc:sldMk cId="1249589971" sldId="431"/>
            <ac:picMk id="15" creationId="{A16E7EB9-8CC3-456B-900B-8A5A2FBFE043}"/>
          </ac:picMkLst>
        </pc:picChg>
      </pc:sldChg>
      <pc:sldChg chg="modSp mod">
        <pc:chgData name="Takehara Kazuyo" userId="6c1305eccc517997" providerId="LiveId" clId="{D7DD22C1-1693-4972-8252-5970820C40E5}" dt="2022-03-03T08:35:48.480" v="16" actId="14100"/>
        <pc:sldMkLst>
          <pc:docMk/>
          <pc:sldMk cId="3171688567" sldId="433"/>
        </pc:sldMkLst>
        <pc:spChg chg="mod">
          <ac:chgData name="Takehara Kazuyo" userId="6c1305eccc517997" providerId="LiveId" clId="{D7DD22C1-1693-4972-8252-5970820C40E5}" dt="2022-03-03T08:35:48.480" v="16" actId="14100"/>
          <ac:spMkLst>
            <pc:docMk/>
            <pc:sldMk cId="3171688567" sldId="433"/>
            <ac:spMk id="6" creationId="{0C8C21AC-E7CC-4CA3-AABC-6CB946C927C9}"/>
          </ac:spMkLst>
        </pc:spChg>
      </pc:sldChg>
      <pc:sldChg chg="addSp modSp mod modAnim">
        <pc:chgData name="Takehara Kazuyo" userId="6c1305eccc517997" providerId="LiveId" clId="{D7DD22C1-1693-4972-8252-5970820C40E5}" dt="2022-03-03T08:32:00.136" v="2" actId="1076"/>
        <pc:sldMkLst>
          <pc:docMk/>
          <pc:sldMk cId="3506576354" sldId="438"/>
        </pc:sldMkLst>
        <pc:picChg chg="add mod">
          <ac:chgData name="Takehara Kazuyo" userId="6c1305eccc517997" providerId="LiveId" clId="{D7DD22C1-1693-4972-8252-5970820C40E5}" dt="2022-03-03T08:32:00.136" v="2" actId="1076"/>
          <ac:picMkLst>
            <pc:docMk/>
            <pc:sldMk cId="3506576354" sldId="438"/>
            <ac:picMk id="2" creationId="{5A578810-1946-40A2-A425-ACE8F0B8FF75}"/>
          </ac:picMkLst>
        </pc:picChg>
      </pc:sldChg>
      <pc:sldChg chg="del">
        <pc:chgData name="Takehara Kazuyo" userId="6c1305eccc517997" providerId="LiveId" clId="{D7DD22C1-1693-4972-8252-5970820C40E5}" dt="2022-04-01T02:56:48.102" v="17" actId="2696"/>
        <pc:sldMkLst>
          <pc:docMk/>
          <pc:sldMk cId="3500300024" sldId="440"/>
        </pc:sldMkLst>
      </pc:sldChg>
    </pc:docChg>
  </pc:docChgLst>
  <pc:docChgLst>
    <pc:chgData name="Kazuyo Takehara" userId="fa7eaadb-9681-4610-86a8-8be5debccd15" providerId="ADAL" clId="{2751AD67-3869-4C7A-B1EF-B1A533403134}"/>
    <pc:docChg chg="undo custSel modSld">
      <pc:chgData name="Kazuyo Takehara" userId="fa7eaadb-9681-4610-86a8-8be5debccd15" providerId="ADAL" clId="{2751AD67-3869-4C7A-B1EF-B1A533403134}" dt="2023-04-21T02:46:20.713" v="91" actId="1076"/>
      <pc:docMkLst>
        <pc:docMk/>
      </pc:docMkLst>
      <pc:sldChg chg="modSp mod">
        <pc:chgData name="Kazuyo Takehara" userId="fa7eaadb-9681-4610-86a8-8be5debccd15" providerId="ADAL" clId="{2751AD67-3869-4C7A-B1EF-B1A533403134}" dt="2023-04-05T09:57:20.397" v="18" actId="1076"/>
        <pc:sldMkLst>
          <pc:docMk/>
          <pc:sldMk cId="4210125199" sldId="261"/>
        </pc:sldMkLst>
        <pc:spChg chg="mod">
          <ac:chgData name="Kazuyo Takehara" userId="fa7eaadb-9681-4610-86a8-8be5debccd15" providerId="ADAL" clId="{2751AD67-3869-4C7A-B1EF-B1A533403134}" dt="2023-04-05T09:56:35.535" v="11" actId="1076"/>
          <ac:spMkLst>
            <pc:docMk/>
            <pc:sldMk cId="4210125199" sldId="261"/>
            <ac:spMk id="11" creationId="{10080811-4298-5A46-9736-7C55F1F18BCE}"/>
          </ac:spMkLst>
        </pc:spChg>
        <pc:spChg chg="mod">
          <ac:chgData name="Kazuyo Takehara" userId="fa7eaadb-9681-4610-86a8-8be5debccd15" providerId="ADAL" clId="{2751AD67-3869-4C7A-B1EF-B1A533403134}" dt="2023-04-05T09:56:48.302" v="14" actId="1076"/>
          <ac:spMkLst>
            <pc:docMk/>
            <pc:sldMk cId="4210125199" sldId="261"/>
            <ac:spMk id="14" creationId="{AB90EB1E-1A3D-8E4F-89EC-07155D75B697}"/>
          </ac:spMkLst>
        </pc:spChg>
        <pc:spChg chg="mod">
          <ac:chgData name="Kazuyo Takehara" userId="fa7eaadb-9681-4610-86a8-8be5debccd15" providerId="ADAL" clId="{2751AD67-3869-4C7A-B1EF-B1A533403134}" dt="2023-04-05T09:57:09.519" v="16" actId="1076"/>
          <ac:spMkLst>
            <pc:docMk/>
            <pc:sldMk cId="4210125199" sldId="261"/>
            <ac:spMk id="25" creationId="{C9DB4351-1E41-6444-A3A8-7E3032F5860E}"/>
          </ac:spMkLst>
        </pc:spChg>
        <pc:spChg chg="mod">
          <ac:chgData name="Kazuyo Takehara" userId="fa7eaadb-9681-4610-86a8-8be5debccd15" providerId="ADAL" clId="{2751AD67-3869-4C7A-B1EF-B1A533403134}" dt="2023-04-05T09:56:40.727" v="12" actId="1076"/>
          <ac:spMkLst>
            <pc:docMk/>
            <pc:sldMk cId="4210125199" sldId="261"/>
            <ac:spMk id="28" creationId="{D922024D-3E75-5041-BC7F-8E1B781B5A54}"/>
          </ac:spMkLst>
        </pc:spChg>
        <pc:spChg chg="mod">
          <ac:chgData name="Kazuyo Takehara" userId="fa7eaadb-9681-4610-86a8-8be5debccd15" providerId="ADAL" clId="{2751AD67-3869-4C7A-B1EF-B1A533403134}" dt="2023-04-05T09:57:20.397" v="18" actId="1076"/>
          <ac:spMkLst>
            <pc:docMk/>
            <pc:sldMk cId="4210125199" sldId="261"/>
            <ac:spMk id="29" creationId="{EBB179BB-BD25-A34E-8346-827A8AA5F1B8}"/>
          </ac:spMkLst>
        </pc:spChg>
        <pc:spChg chg="mod">
          <ac:chgData name="Kazuyo Takehara" userId="fa7eaadb-9681-4610-86a8-8be5debccd15" providerId="ADAL" clId="{2751AD67-3869-4C7A-B1EF-B1A533403134}" dt="2023-04-05T09:57:14.245" v="17" actId="1076"/>
          <ac:spMkLst>
            <pc:docMk/>
            <pc:sldMk cId="4210125199" sldId="261"/>
            <ac:spMk id="30" creationId="{EFADD738-A245-B14B-ADDF-2AA8252FE935}"/>
          </ac:spMkLst>
        </pc:spChg>
        <pc:picChg chg="mod">
          <ac:chgData name="Kazuyo Takehara" userId="fa7eaadb-9681-4610-86a8-8be5debccd15" providerId="ADAL" clId="{2751AD67-3869-4C7A-B1EF-B1A533403134}" dt="2023-04-05T09:54:57.547" v="6" actId="1076"/>
          <ac:picMkLst>
            <pc:docMk/>
            <pc:sldMk cId="4210125199" sldId="261"/>
            <ac:picMk id="15" creationId="{9A5F2CE9-8487-A940-804B-AE448E177616}"/>
          </ac:picMkLst>
        </pc:picChg>
        <pc:picChg chg="mod">
          <ac:chgData name="Kazuyo Takehara" userId="fa7eaadb-9681-4610-86a8-8be5debccd15" providerId="ADAL" clId="{2751AD67-3869-4C7A-B1EF-B1A533403134}" dt="2023-04-05T09:55:02.246" v="7" actId="1076"/>
          <ac:picMkLst>
            <pc:docMk/>
            <pc:sldMk cId="4210125199" sldId="261"/>
            <ac:picMk id="17" creationId="{5CCDF93D-FEB1-9247-BA3B-CC76D0F4C9F6}"/>
          </ac:picMkLst>
        </pc:picChg>
        <pc:picChg chg="mod">
          <ac:chgData name="Kazuyo Takehara" userId="fa7eaadb-9681-4610-86a8-8be5debccd15" providerId="ADAL" clId="{2751AD67-3869-4C7A-B1EF-B1A533403134}" dt="2023-04-05T09:55:06.545" v="8" actId="1076"/>
          <ac:picMkLst>
            <pc:docMk/>
            <pc:sldMk cId="4210125199" sldId="261"/>
            <ac:picMk id="18" creationId="{90C6AB30-C6FF-D94C-BF6D-C749ACA36A20}"/>
          </ac:picMkLst>
        </pc:picChg>
      </pc:sldChg>
      <pc:sldChg chg="modSp mod">
        <pc:chgData name="Kazuyo Takehara" userId="fa7eaadb-9681-4610-86a8-8be5debccd15" providerId="ADAL" clId="{2751AD67-3869-4C7A-B1EF-B1A533403134}" dt="2023-04-05T10:01:49.304" v="21" actId="113"/>
        <pc:sldMkLst>
          <pc:docMk/>
          <pc:sldMk cId="151324303" sldId="330"/>
        </pc:sldMkLst>
        <pc:spChg chg="mod">
          <ac:chgData name="Kazuyo Takehara" userId="fa7eaadb-9681-4610-86a8-8be5debccd15" providerId="ADAL" clId="{2751AD67-3869-4C7A-B1EF-B1A533403134}" dt="2023-04-05T10:01:49.304" v="21" actId="113"/>
          <ac:spMkLst>
            <pc:docMk/>
            <pc:sldMk cId="151324303" sldId="330"/>
            <ac:spMk id="27" creationId="{EEA35AA5-5BF5-1C48-BCA5-8EB06747DC0E}"/>
          </ac:spMkLst>
        </pc:spChg>
        <pc:spChg chg="mod">
          <ac:chgData name="Kazuyo Takehara" userId="fa7eaadb-9681-4610-86a8-8be5debccd15" providerId="ADAL" clId="{2751AD67-3869-4C7A-B1EF-B1A533403134}" dt="2023-04-05T10:01:49.304" v="21" actId="113"/>
          <ac:spMkLst>
            <pc:docMk/>
            <pc:sldMk cId="151324303" sldId="330"/>
            <ac:spMk id="28" creationId="{47703B6F-D645-944F-AB17-3C99DEC13A61}"/>
          </ac:spMkLst>
        </pc:spChg>
      </pc:sldChg>
      <pc:sldChg chg="modSp mod">
        <pc:chgData name="Kazuyo Takehara" userId="fa7eaadb-9681-4610-86a8-8be5debccd15" providerId="ADAL" clId="{2751AD67-3869-4C7A-B1EF-B1A533403134}" dt="2023-04-05T09:54:48.776" v="5" actId="1076"/>
        <pc:sldMkLst>
          <pc:docMk/>
          <pc:sldMk cId="2849326705" sldId="338"/>
        </pc:sldMkLst>
        <pc:picChg chg="mod">
          <ac:chgData name="Kazuyo Takehara" userId="fa7eaadb-9681-4610-86a8-8be5debccd15" providerId="ADAL" clId="{2751AD67-3869-4C7A-B1EF-B1A533403134}" dt="2023-04-05T09:54:42.412" v="2" actId="1076"/>
          <ac:picMkLst>
            <pc:docMk/>
            <pc:sldMk cId="2849326705" sldId="338"/>
            <ac:picMk id="4" creationId="{2188A92A-F2C0-AE40-9C88-97D6466EAAA3}"/>
          </ac:picMkLst>
        </pc:picChg>
        <pc:picChg chg="mod">
          <ac:chgData name="Kazuyo Takehara" userId="fa7eaadb-9681-4610-86a8-8be5debccd15" providerId="ADAL" clId="{2751AD67-3869-4C7A-B1EF-B1A533403134}" dt="2023-04-05T09:54:44.996" v="3" actId="1076"/>
          <ac:picMkLst>
            <pc:docMk/>
            <pc:sldMk cId="2849326705" sldId="338"/>
            <ac:picMk id="5" creationId="{3E68C047-44A9-DC43-8A1F-833EE70D3BFD}"/>
          </ac:picMkLst>
        </pc:picChg>
        <pc:picChg chg="mod">
          <ac:chgData name="Kazuyo Takehara" userId="fa7eaadb-9681-4610-86a8-8be5debccd15" providerId="ADAL" clId="{2751AD67-3869-4C7A-B1EF-B1A533403134}" dt="2023-04-05T09:54:46.771" v="4" actId="1076"/>
          <ac:picMkLst>
            <pc:docMk/>
            <pc:sldMk cId="2849326705" sldId="338"/>
            <ac:picMk id="7" creationId="{8B0A02EE-91BB-504B-94E4-83B6A5FD5364}"/>
          </ac:picMkLst>
        </pc:picChg>
        <pc:picChg chg="mod">
          <ac:chgData name="Kazuyo Takehara" userId="fa7eaadb-9681-4610-86a8-8be5debccd15" providerId="ADAL" clId="{2751AD67-3869-4C7A-B1EF-B1A533403134}" dt="2023-04-05T09:54:48.776" v="5" actId="1076"/>
          <ac:picMkLst>
            <pc:docMk/>
            <pc:sldMk cId="2849326705" sldId="338"/>
            <ac:picMk id="8" creationId="{421AEDDE-DBAB-9746-B148-67D4CE668C5C}"/>
          </ac:picMkLst>
        </pc:picChg>
      </pc:sldChg>
      <pc:sldChg chg="addSp modSp mod">
        <pc:chgData name="Kazuyo Takehara" userId="fa7eaadb-9681-4610-86a8-8be5debccd15" providerId="ADAL" clId="{2751AD67-3869-4C7A-B1EF-B1A533403134}" dt="2023-04-21T02:46:20.713" v="91" actId="1076"/>
        <pc:sldMkLst>
          <pc:docMk/>
          <pc:sldMk cId="2334383299" sldId="363"/>
        </pc:sldMkLst>
        <pc:spChg chg="add mod">
          <ac:chgData name="Kazuyo Takehara" userId="fa7eaadb-9681-4610-86a8-8be5debccd15" providerId="ADAL" clId="{2751AD67-3869-4C7A-B1EF-B1A533403134}" dt="2023-04-21T02:46:20.713" v="91" actId="1076"/>
          <ac:spMkLst>
            <pc:docMk/>
            <pc:sldMk cId="2334383299" sldId="363"/>
            <ac:spMk id="11" creationId="{00B3FC69-FA41-45B3-AED6-8C9BC66E01B2}"/>
          </ac:spMkLst>
        </pc:spChg>
        <pc:spChg chg="add mod">
          <ac:chgData name="Kazuyo Takehara" userId="fa7eaadb-9681-4610-86a8-8be5debccd15" providerId="ADAL" clId="{2751AD67-3869-4C7A-B1EF-B1A533403134}" dt="2023-04-21T02:46:20.713" v="91" actId="1076"/>
          <ac:spMkLst>
            <pc:docMk/>
            <pc:sldMk cId="2334383299" sldId="363"/>
            <ac:spMk id="12" creationId="{CA21C260-68A8-49AA-A7CA-C0823A57D6AA}"/>
          </ac:spMkLst>
        </pc:spChg>
        <pc:picChg chg="add mod">
          <ac:chgData name="Kazuyo Takehara" userId="fa7eaadb-9681-4610-86a8-8be5debccd15" providerId="ADAL" clId="{2751AD67-3869-4C7A-B1EF-B1A533403134}" dt="2023-04-21T02:46:20.713" v="91" actId="1076"/>
          <ac:picMkLst>
            <pc:docMk/>
            <pc:sldMk cId="2334383299" sldId="363"/>
            <ac:picMk id="10" creationId="{82647891-74E0-426B-A83A-F0F4DF13F9B6}"/>
          </ac:picMkLst>
        </pc:picChg>
      </pc:sldChg>
      <pc:sldChg chg="modSp mod">
        <pc:chgData name="Kazuyo Takehara" userId="fa7eaadb-9681-4610-86a8-8be5debccd15" providerId="ADAL" clId="{2751AD67-3869-4C7A-B1EF-B1A533403134}" dt="2023-04-19T02:24:52.823" v="79" actId="122"/>
        <pc:sldMkLst>
          <pc:docMk/>
          <pc:sldMk cId="2184541954" sldId="391"/>
        </pc:sldMkLst>
        <pc:spChg chg="mod">
          <ac:chgData name="Kazuyo Takehara" userId="fa7eaadb-9681-4610-86a8-8be5debccd15" providerId="ADAL" clId="{2751AD67-3869-4C7A-B1EF-B1A533403134}" dt="2023-04-19T02:24:29.044" v="51" actId="1076"/>
          <ac:spMkLst>
            <pc:docMk/>
            <pc:sldMk cId="2184541954" sldId="391"/>
            <ac:spMk id="2" creationId="{EEBBD8F2-7206-ED4C-AF4C-B7AE1C0D541B}"/>
          </ac:spMkLst>
        </pc:spChg>
        <pc:spChg chg="mod">
          <ac:chgData name="Kazuyo Takehara" userId="fa7eaadb-9681-4610-86a8-8be5debccd15" providerId="ADAL" clId="{2751AD67-3869-4C7A-B1EF-B1A533403134}" dt="2023-04-19T02:24:52.823" v="79" actId="122"/>
          <ac:spMkLst>
            <pc:docMk/>
            <pc:sldMk cId="2184541954" sldId="391"/>
            <ac:spMk id="16" creationId="{9520C0E4-E6CD-F941-A519-8E5F9DBD9459}"/>
          </ac:spMkLst>
        </pc:spChg>
      </pc:sldChg>
      <pc:sldChg chg="modSp mod">
        <pc:chgData name="Kazuyo Takehara" userId="fa7eaadb-9681-4610-86a8-8be5debccd15" providerId="ADAL" clId="{2751AD67-3869-4C7A-B1EF-B1A533403134}" dt="2023-04-05T10:03:32.675" v="35" actId="1076"/>
        <pc:sldMkLst>
          <pc:docMk/>
          <pc:sldMk cId="2537091723" sldId="435"/>
        </pc:sldMkLst>
        <pc:spChg chg="mod">
          <ac:chgData name="Kazuyo Takehara" userId="fa7eaadb-9681-4610-86a8-8be5debccd15" providerId="ADAL" clId="{2751AD67-3869-4C7A-B1EF-B1A533403134}" dt="2023-04-05T10:03:08.081" v="30" actId="1076"/>
          <ac:spMkLst>
            <pc:docMk/>
            <pc:sldMk cId="2537091723" sldId="435"/>
            <ac:spMk id="5" creationId="{9438D8D7-6F61-C14E-BB6C-0C4401C8632D}"/>
          </ac:spMkLst>
        </pc:spChg>
        <pc:spChg chg="mod">
          <ac:chgData name="Kazuyo Takehara" userId="fa7eaadb-9681-4610-86a8-8be5debccd15" providerId="ADAL" clId="{2751AD67-3869-4C7A-B1EF-B1A533403134}" dt="2023-04-05T10:03:12.175" v="31" actId="1076"/>
          <ac:spMkLst>
            <pc:docMk/>
            <pc:sldMk cId="2537091723" sldId="435"/>
            <ac:spMk id="19" creationId="{F932095F-E815-7F4C-8F1A-898EA5B1AD39}"/>
          </ac:spMkLst>
        </pc:spChg>
        <pc:spChg chg="mod">
          <ac:chgData name="Kazuyo Takehara" userId="fa7eaadb-9681-4610-86a8-8be5debccd15" providerId="ADAL" clId="{2751AD67-3869-4C7A-B1EF-B1A533403134}" dt="2023-04-05T10:03:15.120" v="32" actId="1076"/>
          <ac:spMkLst>
            <pc:docMk/>
            <pc:sldMk cId="2537091723" sldId="435"/>
            <ac:spMk id="20" creationId="{D0936FC0-9178-7643-885B-C1934100E4A9}"/>
          </ac:spMkLst>
        </pc:spChg>
        <pc:spChg chg="mod">
          <ac:chgData name="Kazuyo Takehara" userId="fa7eaadb-9681-4610-86a8-8be5debccd15" providerId="ADAL" clId="{2751AD67-3869-4C7A-B1EF-B1A533403134}" dt="2023-04-05T10:03:19.335" v="33" actId="1076"/>
          <ac:spMkLst>
            <pc:docMk/>
            <pc:sldMk cId="2537091723" sldId="435"/>
            <ac:spMk id="21" creationId="{65C2E2E9-9D8C-5841-8EA5-3A3D6056FBDE}"/>
          </ac:spMkLst>
        </pc:spChg>
        <pc:spChg chg="mod">
          <ac:chgData name="Kazuyo Takehara" userId="fa7eaadb-9681-4610-86a8-8be5debccd15" providerId="ADAL" clId="{2751AD67-3869-4C7A-B1EF-B1A533403134}" dt="2023-04-05T10:03:25.396" v="34" actId="1076"/>
          <ac:spMkLst>
            <pc:docMk/>
            <pc:sldMk cId="2537091723" sldId="435"/>
            <ac:spMk id="22" creationId="{E04CBC83-33A3-564A-853B-9239DB8B4781}"/>
          </ac:spMkLst>
        </pc:spChg>
        <pc:spChg chg="mod">
          <ac:chgData name="Kazuyo Takehara" userId="fa7eaadb-9681-4610-86a8-8be5debccd15" providerId="ADAL" clId="{2751AD67-3869-4C7A-B1EF-B1A533403134}" dt="2023-04-05T10:03:32.675" v="35" actId="1076"/>
          <ac:spMkLst>
            <pc:docMk/>
            <pc:sldMk cId="2537091723" sldId="435"/>
            <ac:spMk id="23" creationId="{8C9DFC58-67E9-D449-87AE-83149C18D796}"/>
          </ac:spMkLst>
        </pc:spChg>
      </pc:sldChg>
      <pc:sldChg chg="modSp mod">
        <pc:chgData name="Kazuyo Takehara" userId="fa7eaadb-9681-4610-86a8-8be5debccd15" providerId="ADAL" clId="{2751AD67-3869-4C7A-B1EF-B1A533403134}" dt="2023-04-19T02:30:41.957" v="82" actId="1076"/>
        <pc:sldMkLst>
          <pc:docMk/>
          <pc:sldMk cId="2667378271" sldId="437"/>
        </pc:sldMkLst>
        <pc:spChg chg="mod">
          <ac:chgData name="Kazuyo Takehara" userId="fa7eaadb-9681-4610-86a8-8be5debccd15" providerId="ADAL" clId="{2751AD67-3869-4C7A-B1EF-B1A533403134}" dt="2023-04-19T02:30:35.793" v="80" actId="2711"/>
          <ac:spMkLst>
            <pc:docMk/>
            <pc:sldMk cId="2667378271" sldId="437"/>
            <ac:spMk id="3" creationId="{48051FE0-278E-1440-815C-F2963F7F3D3E}"/>
          </ac:spMkLst>
        </pc:spChg>
        <pc:spChg chg="mod">
          <ac:chgData name="Kazuyo Takehara" userId="fa7eaadb-9681-4610-86a8-8be5debccd15" providerId="ADAL" clId="{2751AD67-3869-4C7A-B1EF-B1A533403134}" dt="2023-04-19T02:30:41.957" v="82" actId="1076"/>
          <ac:spMkLst>
            <pc:docMk/>
            <pc:sldMk cId="2667378271" sldId="437"/>
            <ac:spMk id="12" creationId="{064B35A3-0553-A445-B69B-8FF603A8223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36162-A18C-2A4A-9758-387DC7A6A858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3F05-2281-9D46-9A95-9B9670A88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0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D33F05-2281-9D46-9A95-9B9670A888D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351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012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CF17-F0F0-4735-961C-D9FC71C3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813BB-565A-46A5-BD96-D7FBFAEE5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2385-02B9-475F-AD6D-F314E137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722B0-8940-46A6-BDB9-FD1A17A9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2C3B5-A719-4CEF-A084-B79E4AF2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4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0345-5E67-4DED-8D2E-25B716CB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5124-8F30-44EA-B105-89028A4F6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CE9DA-C243-413B-9450-5C339570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919D-5631-4336-8472-A9A70964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35D96-E19B-4C89-86A4-F7C65A87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0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A727-F8A9-4BC7-8FFE-F6B38331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57896-B359-4A6F-A822-21AFB9A90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2967-2CAF-4903-A536-4634E9C5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3808-E012-47D4-9858-4C10B453E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E131-B4CE-4291-B6A3-7F85AF57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40BF-DFEB-4E8D-8402-AD57D4A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39F56-9C78-493E-8F48-EC1ED7BFC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DED77-5251-457D-9C55-62CF7D824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106D-0D4A-48C6-971F-B3395DF4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4D16B-5493-423A-8613-E8E3DA3D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9BE38-5EBB-4F2F-B0AC-05F45674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4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7BCE-5003-4BC1-9188-AA66DB3C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C1DBE-6742-4411-8970-07439C6D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3214-12A3-4B16-8589-19282E8D7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F5FEA3-B879-4C6D-A433-3C8A05A99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4E1AD-4426-4278-8717-BCCE0AD65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F5E9D-43E4-47EC-BB85-99AD5BF3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10E3F-3901-4731-8FB0-474C4A75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09D28-B456-4BD2-9DBA-FB0B585C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8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3F30-4CB3-4035-8859-E3AD2E4C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FC8D2-7A17-4A75-84D2-3BE81928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05E45-32CD-4D23-A946-CB38EAE1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0E8A9-2E09-4166-B3DF-4D783EC8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7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6916B9-08F3-498F-9B61-2236446D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185A1-6175-462F-8DF8-81A37616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96224-B882-46D4-A5CB-5A6CDAA7C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9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2EA9-6387-41BF-8A5C-AE277489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E7572-24FA-42EF-87FF-0ECA0294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225B-069D-4D78-9D86-13F5CD2D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ADC1A-72E4-461B-8497-78192B69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26A61-BE88-4B27-9AFA-BB42E317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CA7F4-F826-4483-8C80-71B9F4D2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05CA-DF4F-47FD-AF83-8C082F12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4427C-C6D7-407F-8DDF-D6E0A678E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57076-6485-47E7-A422-B0D0D5C4D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E8B0-A27B-48E0-8EF4-9681A2EA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2241-DD6D-421B-9D98-9866E34E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CDE77-1172-4A50-B29A-169D28D6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D68F-81BC-4DFD-9D1D-023A1780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8FC22-79AC-409C-942A-06789EC33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AD57-35D6-49DE-A907-E6A38E30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58038-A8FF-4338-88B3-B28A8AA9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3EBFA-E867-4094-B47B-CBC4F6A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0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9FB86-E397-49AE-8EC8-C4E6BB82D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63F21-4850-467C-B27E-919239A2E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3EB4-79FE-4A2B-ADE7-A0C8EED4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A44EA-D5AA-402F-A763-84C55DD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7902-44CD-4F18-9072-92A56DF2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7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5E4F5-7519-40D0-B2F2-15319ADE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D7D62-A65B-4EC6-8FB0-035F8558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09DC9-7875-46E7-B31B-4D76DD780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8724-C457-42B6-A7DD-B80382526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E37DD-418C-4504-AEF8-E2208B42B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notesSlide" Target="../notesSlides/notesSlide1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image" Target="../media/image7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3stbOEUrCE4&amp;list=PLQSZ7ToXZ9JLnMrsrVU1NHrI4AiaGKFmF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入門 | いろどり 生活の日本語">
            <a:extLst>
              <a:ext uri="{FF2B5EF4-FFF2-40B4-BE49-F238E27FC236}">
                <a16:creationId xmlns:a16="http://schemas.microsoft.com/office/drawing/2014/main" id="{D8CB87CC-A5DB-604E-A31C-2E813C4DE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748" cy="22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95603D1-FB90-2247-BA8B-41F76AB7B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612" y="0"/>
            <a:ext cx="10078387" cy="425654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1B814E-C566-074A-8247-BA2C42ED0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7" y="4268559"/>
            <a:ext cx="12132832" cy="246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_[03-01]_kiku1.mp3" descr="X_[03-01]_kiku1.mp3">
            <a:hlinkClick r:id="" action="ppaction://media"/>
            <a:extLst>
              <a:ext uri="{FF2B5EF4-FFF2-40B4-BE49-F238E27FC236}">
                <a16:creationId xmlns:a16="http://schemas.microsoft.com/office/drawing/2014/main" id="{2188A92A-F2C0-AE40-9C88-97D6466EA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92832" y="4034530"/>
            <a:ext cx="731118" cy="731118"/>
          </a:xfrm>
          <a:prstGeom prst="rect">
            <a:avLst/>
          </a:prstGeom>
        </p:spPr>
      </p:pic>
      <p:pic>
        <p:nvPicPr>
          <p:cNvPr id="5" name="X_[03-02]_kiku2.mp3" descr="X_[03-02]_kiku2.mp3">
            <a:hlinkClick r:id="" action="ppaction://media"/>
            <a:extLst>
              <a:ext uri="{FF2B5EF4-FFF2-40B4-BE49-F238E27FC236}">
                <a16:creationId xmlns:a16="http://schemas.microsoft.com/office/drawing/2014/main" id="{3E68C047-44A9-DC43-8A1F-833EE70D3B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36425" y="4400089"/>
            <a:ext cx="731118" cy="731118"/>
          </a:xfrm>
          <a:prstGeom prst="rect">
            <a:avLst/>
          </a:prstGeom>
        </p:spPr>
      </p:pic>
      <p:pic>
        <p:nvPicPr>
          <p:cNvPr id="7" name="X_[03-03]_kiku3.mp3" descr="X_[03-03]_kiku3.mp3">
            <a:hlinkClick r:id="" action="ppaction://media"/>
            <a:extLst>
              <a:ext uri="{FF2B5EF4-FFF2-40B4-BE49-F238E27FC236}">
                <a16:creationId xmlns:a16="http://schemas.microsoft.com/office/drawing/2014/main" id="{8B0A02EE-91BB-504B-94E4-83B6A5FD53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57310" y="4765648"/>
            <a:ext cx="731118" cy="731118"/>
          </a:xfrm>
          <a:prstGeom prst="rect">
            <a:avLst/>
          </a:prstGeom>
        </p:spPr>
      </p:pic>
      <p:pic>
        <p:nvPicPr>
          <p:cNvPr id="8" name="X_[03-04]_kiku4.mp3" descr="X_[03-04]_kiku4.mp3">
            <a:hlinkClick r:id="" action="ppaction://media"/>
            <a:extLst>
              <a:ext uri="{FF2B5EF4-FFF2-40B4-BE49-F238E27FC236}">
                <a16:creationId xmlns:a16="http://schemas.microsoft.com/office/drawing/2014/main" id="{421AEDDE-DBAB-9746-B148-67D4CE668C5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19910" y="5131207"/>
            <a:ext cx="731118" cy="73111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916C1E0-2890-4AC0-A7B5-A4AE52F3A7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-14120"/>
            <a:ext cx="7182530" cy="68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10080811-4298-5A46-9736-7C55F1F18BCE}"/>
              </a:ext>
            </a:extLst>
          </p:cNvPr>
          <p:cNvSpPr/>
          <p:nvPr/>
        </p:nvSpPr>
        <p:spPr>
          <a:xfrm>
            <a:off x="207330" y="21453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B9C6394-C0D8-C94C-B756-E2B4B3EC96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783" y="258321"/>
            <a:ext cx="6610663" cy="633796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BC1B23F-47E0-6940-B42C-6BFBE81E7728}"/>
              </a:ext>
            </a:extLst>
          </p:cNvPr>
          <p:cNvSpPr txBox="1"/>
          <p:nvPr/>
        </p:nvSpPr>
        <p:spPr>
          <a:xfrm>
            <a:off x="2122714" y="5649686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b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B90EB1E-1A3D-8E4F-89EC-07155D75B697}"/>
              </a:ext>
            </a:extLst>
          </p:cNvPr>
          <p:cNvSpPr txBox="1"/>
          <p:nvPr/>
        </p:nvSpPr>
        <p:spPr>
          <a:xfrm>
            <a:off x="2075072" y="6068520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ウ</a:t>
            </a:r>
          </a:p>
        </p:txBody>
      </p:sp>
      <p:pic>
        <p:nvPicPr>
          <p:cNvPr id="15" name="X_[03-01]_kiku1.mp3" descr="X_[03-01]_kiku1.mp3">
            <a:hlinkClick r:id="" action="ppaction://media"/>
            <a:extLst>
              <a:ext uri="{FF2B5EF4-FFF2-40B4-BE49-F238E27FC236}">
                <a16:creationId xmlns:a16="http://schemas.microsoft.com/office/drawing/2014/main" id="{9A5F2CE9-8487-A940-804B-AE448E1776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40446" y="3913179"/>
            <a:ext cx="812800" cy="812800"/>
          </a:xfrm>
          <a:prstGeom prst="rect">
            <a:avLst/>
          </a:prstGeom>
        </p:spPr>
      </p:pic>
      <p:pic>
        <p:nvPicPr>
          <p:cNvPr id="16" name="X_[03-02]_kiku2.mp3" descr="X_[03-02]_kiku2.mp3">
            <a:hlinkClick r:id="" action="ppaction://media"/>
            <a:extLst>
              <a:ext uri="{FF2B5EF4-FFF2-40B4-BE49-F238E27FC236}">
                <a16:creationId xmlns:a16="http://schemas.microsoft.com/office/drawing/2014/main" id="{5C6E9B37-809F-D645-AEBB-B624EB4571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35395" y="4319579"/>
            <a:ext cx="812800" cy="812800"/>
          </a:xfrm>
          <a:prstGeom prst="rect">
            <a:avLst/>
          </a:prstGeom>
        </p:spPr>
      </p:pic>
      <p:pic>
        <p:nvPicPr>
          <p:cNvPr id="17" name="X_[03-03]_kiku3.mp3" descr="X_[03-03]_kiku3.mp3">
            <a:hlinkClick r:id="" action="ppaction://media"/>
            <a:extLst>
              <a:ext uri="{FF2B5EF4-FFF2-40B4-BE49-F238E27FC236}">
                <a16:creationId xmlns:a16="http://schemas.microsoft.com/office/drawing/2014/main" id="{5CCDF93D-FEB1-9247-BA3B-CC76D0F4C9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30344" y="4689458"/>
            <a:ext cx="812800" cy="812800"/>
          </a:xfrm>
          <a:prstGeom prst="rect">
            <a:avLst/>
          </a:prstGeom>
        </p:spPr>
      </p:pic>
      <p:pic>
        <p:nvPicPr>
          <p:cNvPr id="18" name="X_[03-04]_kiku4.mp3" descr="X_[03-04]_kiku4.mp3">
            <a:hlinkClick r:id="" action="ppaction://media"/>
            <a:extLst>
              <a:ext uri="{FF2B5EF4-FFF2-40B4-BE49-F238E27FC236}">
                <a16:creationId xmlns:a16="http://schemas.microsoft.com/office/drawing/2014/main" id="{90C6AB30-C6FF-D94C-BF6D-C749ACA36A2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293" y="5226985"/>
            <a:ext cx="812800" cy="8128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DB4351-1E41-6444-A3A8-7E3032F5860E}"/>
              </a:ext>
            </a:extLst>
          </p:cNvPr>
          <p:cNvSpPr txBox="1"/>
          <p:nvPr/>
        </p:nvSpPr>
        <p:spPr>
          <a:xfrm>
            <a:off x="3324870" y="5649686"/>
            <a:ext cx="620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rgbClr val="FF0000"/>
                </a:solidFill>
              </a:rPr>
              <a:t>d</a:t>
            </a:r>
            <a:endParaRPr kumimoji="1" lang="ja-JP" altLang="en-US" sz="280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D377418-47A7-0F4D-BD55-BF462D4BB468}"/>
              </a:ext>
            </a:extLst>
          </p:cNvPr>
          <p:cNvSpPr txBox="1"/>
          <p:nvPr/>
        </p:nvSpPr>
        <p:spPr>
          <a:xfrm>
            <a:off x="3403264" y="6060044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ア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E5A171C-CC07-DC45-974C-01B88BE97262}"/>
              </a:ext>
            </a:extLst>
          </p:cNvPr>
          <p:cNvSpPr txBox="1"/>
          <p:nvPr/>
        </p:nvSpPr>
        <p:spPr>
          <a:xfrm>
            <a:off x="4822415" y="5633385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a</a:t>
            </a:r>
            <a:endParaRPr kumimoji="1" lang="ja-JP" altLang="en-US" sz="280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922024D-3E75-5041-BC7F-8E1B781B5A54}"/>
              </a:ext>
            </a:extLst>
          </p:cNvPr>
          <p:cNvSpPr txBox="1"/>
          <p:nvPr/>
        </p:nvSpPr>
        <p:spPr>
          <a:xfrm>
            <a:off x="4708684" y="6073063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B179BB-BD25-A34E-8346-827A8AA5F1B8}"/>
              </a:ext>
            </a:extLst>
          </p:cNvPr>
          <p:cNvSpPr txBox="1"/>
          <p:nvPr/>
        </p:nvSpPr>
        <p:spPr>
          <a:xfrm>
            <a:off x="6009716" y="5633385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c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FADD738-A245-B14B-ADDF-2AA8252FE935}"/>
              </a:ext>
            </a:extLst>
          </p:cNvPr>
          <p:cNvSpPr txBox="1"/>
          <p:nvPr/>
        </p:nvSpPr>
        <p:spPr>
          <a:xfrm>
            <a:off x="5903633" y="6063538"/>
            <a:ext cx="62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イ</a:t>
            </a:r>
          </a:p>
        </p:txBody>
      </p:sp>
    </p:spTree>
    <p:extLst>
      <p:ext uri="{BB962C8B-B14F-4D97-AF65-F5344CB8AC3E}">
        <p14:creationId xmlns:p14="http://schemas.microsoft.com/office/powerpoint/2010/main" val="421012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1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3EFF04-BE3B-1649-A2AC-D68ECF962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47" y="134913"/>
            <a:ext cx="11322570" cy="34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8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34E1B34-B4FD-5740-96AC-3861E62D6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885" y="0"/>
            <a:ext cx="10984230" cy="6858000"/>
          </a:xfrm>
          <a:prstGeom prst="rect">
            <a:avLst/>
          </a:prstGeom>
        </p:spPr>
      </p:pic>
      <p:pic>
        <p:nvPicPr>
          <p:cNvPr id="6" name="X_[03-01]_kiku1.mp3" descr="X_[03-01]_kiku1.mp3">
            <a:hlinkClick r:id="" action="ppaction://media"/>
            <a:extLst>
              <a:ext uri="{FF2B5EF4-FFF2-40B4-BE49-F238E27FC236}">
                <a16:creationId xmlns:a16="http://schemas.microsoft.com/office/drawing/2014/main" id="{814437FA-72D5-BB4B-8F60-9D96FE5AC7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1271" y="720270"/>
            <a:ext cx="812800" cy="812800"/>
          </a:xfrm>
          <a:prstGeom prst="rect">
            <a:avLst/>
          </a:prstGeom>
        </p:spPr>
      </p:pic>
      <p:pic>
        <p:nvPicPr>
          <p:cNvPr id="7" name="X_[03-02]_kiku2.mp3" descr="X_[03-02]_kiku2.mp3">
            <a:hlinkClick r:id="" action="ppaction://media"/>
            <a:extLst>
              <a:ext uri="{FF2B5EF4-FFF2-40B4-BE49-F238E27FC236}">
                <a16:creationId xmlns:a16="http://schemas.microsoft.com/office/drawing/2014/main" id="{3A9098F4-6E0B-5D43-A20E-3D36E8AA8D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1271" y="2507342"/>
            <a:ext cx="812800" cy="812800"/>
          </a:xfrm>
          <a:prstGeom prst="rect">
            <a:avLst/>
          </a:prstGeom>
        </p:spPr>
      </p:pic>
      <p:pic>
        <p:nvPicPr>
          <p:cNvPr id="8" name="X_[03-03]_kiku3.mp3" descr="X_[03-03]_kiku3.mp3">
            <a:hlinkClick r:id="" action="ppaction://media"/>
            <a:extLst>
              <a:ext uri="{FF2B5EF4-FFF2-40B4-BE49-F238E27FC236}">
                <a16:creationId xmlns:a16="http://schemas.microsoft.com/office/drawing/2014/main" id="{34CBE590-E36A-BB40-B43F-455DF9C1BAB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1271" y="4376056"/>
            <a:ext cx="812800" cy="812800"/>
          </a:xfrm>
          <a:prstGeom prst="rect">
            <a:avLst/>
          </a:prstGeom>
        </p:spPr>
      </p:pic>
      <p:pic>
        <p:nvPicPr>
          <p:cNvPr id="9" name="X_[03-04]_kiku4.mp3" descr="X_[03-04]_kiku4.mp3">
            <a:hlinkClick r:id="" action="ppaction://media"/>
            <a:extLst>
              <a:ext uri="{FF2B5EF4-FFF2-40B4-BE49-F238E27FC236}">
                <a16:creationId xmlns:a16="http://schemas.microsoft.com/office/drawing/2014/main" id="{F859AA1C-9A65-6248-B94F-39107837A4E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1271" y="58129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021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540E930-92A1-44BD-88D8-3F3680CCAC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32" t="17531" r="21832" b="39574"/>
          <a:stretch/>
        </p:blipFill>
        <p:spPr>
          <a:xfrm>
            <a:off x="2447924" y="1819275"/>
            <a:ext cx="6819901" cy="3947797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926853F-B2CD-43C8-907D-81B15F3DF042}"/>
              </a:ext>
            </a:extLst>
          </p:cNvPr>
          <p:cNvSpPr/>
          <p:nvPr/>
        </p:nvSpPr>
        <p:spPr>
          <a:xfrm>
            <a:off x="933450" y="1221234"/>
            <a:ext cx="10153649" cy="468426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0DA3397-0DA7-40CA-8C9F-3BE45A15A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194" y="674601"/>
            <a:ext cx="2262304" cy="1093266"/>
          </a:xfrm>
          <a:prstGeom prst="rect">
            <a:avLst/>
          </a:prstGeom>
        </p:spPr>
      </p:pic>
      <p:pic>
        <p:nvPicPr>
          <p:cNvPr id="2" name="X_[03-05]_katachi">
            <a:hlinkClick r:id="" action="ppaction://media"/>
            <a:extLst>
              <a:ext uri="{FF2B5EF4-FFF2-40B4-BE49-F238E27FC236}">
                <a16:creationId xmlns:a16="http://schemas.microsoft.com/office/drawing/2014/main" id="{5A578810-1946-40A2-A425-ACE8F0B8F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0475" y="19558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7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A3E50A3C-94A9-4F9D-8BB1-2533154C236B}"/>
              </a:ext>
            </a:extLst>
          </p:cNvPr>
          <p:cNvSpPr/>
          <p:nvPr/>
        </p:nvSpPr>
        <p:spPr>
          <a:xfrm>
            <a:off x="250054" y="250794"/>
            <a:ext cx="11691891" cy="63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D0C3FCC-9AAD-804B-9B23-517D0E5732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72" t="17414" r="25672" b="39223"/>
          <a:stretch/>
        </p:blipFill>
        <p:spPr>
          <a:xfrm>
            <a:off x="2141172" y="1551329"/>
            <a:ext cx="6810375" cy="41625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ADBDE5-7049-5140-9F51-5463C75EC4A3}"/>
              </a:ext>
            </a:extLst>
          </p:cNvPr>
          <p:cNvSpPr txBox="1"/>
          <p:nvPr/>
        </p:nvSpPr>
        <p:spPr>
          <a:xfrm>
            <a:off x="5096655" y="2829623"/>
            <a:ext cx="899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です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938EE-E9C6-9B4F-A8A5-55F83B3EE183}"/>
              </a:ext>
            </a:extLst>
          </p:cNvPr>
          <p:cNvSpPr txBox="1"/>
          <p:nvPr/>
        </p:nvSpPr>
        <p:spPr>
          <a:xfrm>
            <a:off x="3516443" y="3440788"/>
            <a:ext cx="316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からきました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73F17F4-C616-F146-B2FE-FE34D4FA8630}"/>
              </a:ext>
            </a:extLst>
          </p:cNvPr>
          <p:cNvSpPr txBox="1"/>
          <p:nvPr/>
        </p:nvSpPr>
        <p:spPr>
          <a:xfrm>
            <a:off x="3254796" y="4584072"/>
            <a:ext cx="899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9394B01-A113-574A-A13B-A232F6B3B7C6}"/>
              </a:ext>
            </a:extLst>
          </p:cNvPr>
          <p:cNvSpPr txBox="1"/>
          <p:nvPr/>
        </p:nvSpPr>
        <p:spPr>
          <a:xfrm>
            <a:off x="5025140" y="4549556"/>
            <a:ext cx="899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です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9266D3A-35D4-3245-A241-6D9AF5A76A6D}"/>
              </a:ext>
            </a:extLst>
          </p:cNvPr>
          <p:cNvSpPr txBox="1"/>
          <p:nvPr/>
        </p:nvSpPr>
        <p:spPr>
          <a:xfrm>
            <a:off x="4618376" y="5158968"/>
            <a:ext cx="316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からきました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0498C9B-8431-4A6B-BEC8-1F65C3E65ED1}"/>
              </a:ext>
            </a:extLst>
          </p:cNvPr>
          <p:cNvSpPr/>
          <p:nvPr/>
        </p:nvSpPr>
        <p:spPr>
          <a:xfrm>
            <a:off x="990600" y="904875"/>
            <a:ext cx="9867900" cy="477017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84DDE29A-395A-4BC8-9B59-2C50FCAFB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033" y="419265"/>
            <a:ext cx="2262304" cy="1093266"/>
          </a:xfrm>
          <a:prstGeom prst="rect">
            <a:avLst/>
          </a:prstGeom>
        </p:spPr>
      </p:pic>
      <p:pic>
        <p:nvPicPr>
          <p:cNvPr id="13" name="X_[03-05]_katachi">
            <a:hlinkClick r:id="" action="ppaction://media"/>
            <a:extLst>
              <a:ext uri="{FF2B5EF4-FFF2-40B4-BE49-F238E27FC236}">
                <a16:creationId xmlns:a16="http://schemas.microsoft.com/office/drawing/2014/main" id="{19CB523C-9141-4994-B731-00C038374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1547" y="16986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9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24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F7AE57-64AC-4A48-978F-5587E4391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5" t="59958" r="6043" b="17951"/>
          <a:stretch/>
        </p:blipFill>
        <p:spPr>
          <a:xfrm>
            <a:off x="488045" y="276224"/>
            <a:ext cx="1121591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62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826FA14-3783-4E9B-B4CA-7019B0834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47730"/>
            <a:ext cx="11858625" cy="656254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10B8B-2401-C041-9478-6DE2683C2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346" b="19261"/>
          <a:stretch/>
        </p:blipFill>
        <p:spPr>
          <a:xfrm>
            <a:off x="260385" y="4488850"/>
            <a:ext cx="9530342" cy="20367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A392434-6553-4454-9431-A1F8280362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94" b="40348"/>
          <a:stretch/>
        </p:blipFill>
        <p:spPr>
          <a:xfrm>
            <a:off x="166686" y="1915635"/>
            <a:ext cx="9369195" cy="25191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949485C-C61F-482C-B027-0EBEE2BF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1" t="83965" r="33913" b="298"/>
          <a:stretch/>
        </p:blipFill>
        <p:spPr>
          <a:xfrm>
            <a:off x="6823586" y="377683"/>
            <a:ext cx="5004621" cy="132805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B1E6AC9-D154-47B8-A2D2-F66895F24E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916" b="85024"/>
          <a:stretch/>
        </p:blipFill>
        <p:spPr>
          <a:xfrm>
            <a:off x="166687" y="209521"/>
            <a:ext cx="2793679" cy="12863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F0138A9-4ED8-4C0B-810C-B2D7BAEFCF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539" r="70235" b="66179"/>
          <a:stretch/>
        </p:blipFill>
        <p:spPr>
          <a:xfrm>
            <a:off x="2585838" y="332399"/>
            <a:ext cx="2439718" cy="139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21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5E9F813-5550-4126-9D27-AC06EADF3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47730"/>
            <a:ext cx="11858625" cy="656254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5D6C63-230D-3C44-830B-1AC324199A7F}"/>
              </a:ext>
            </a:extLst>
          </p:cNvPr>
          <p:cNvGrpSpPr/>
          <p:nvPr/>
        </p:nvGrpSpPr>
        <p:grpSpPr>
          <a:xfrm>
            <a:off x="1056025" y="258500"/>
            <a:ext cx="10079948" cy="6341000"/>
            <a:chOff x="1060450" y="50800"/>
            <a:chExt cx="10079948" cy="6604832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B3F7F55-3422-904D-B593-C24765237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0450" y="50800"/>
              <a:ext cx="10071100" cy="3378200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1D0446E-7398-614E-8393-E9EAC118A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3572" y="3428999"/>
              <a:ext cx="10076826" cy="3226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3276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F0E8FD-C77E-BE4F-8DDC-76173C89A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06" y="190499"/>
            <a:ext cx="5912029" cy="45148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97573C7-196F-3F42-8875-AC3A11208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423" y="1260439"/>
            <a:ext cx="6279971" cy="2374971"/>
          </a:xfrm>
          <a:prstGeom prst="rect">
            <a:avLst/>
          </a:prstGeom>
        </p:spPr>
      </p:pic>
      <p:sp>
        <p:nvSpPr>
          <p:cNvPr id="6" name="四角形: 角を丸くする 7">
            <a:extLst>
              <a:ext uri="{FF2B5EF4-FFF2-40B4-BE49-F238E27FC236}">
                <a16:creationId xmlns:a16="http://schemas.microsoft.com/office/drawing/2014/main" id="{FADAEF81-617B-3D4D-AC91-F17FA4F19B91}"/>
              </a:ext>
            </a:extLst>
          </p:cNvPr>
          <p:cNvSpPr/>
          <p:nvPr/>
        </p:nvSpPr>
        <p:spPr>
          <a:xfrm>
            <a:off x="5826422" y="1336872"/>
            <a:ext cx="6279971" cy="73636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X_[03-06]_hanasu.mp3" descr="X_[03-06]_hanasu.mp3">
            <a:hlinkClick r:id="" action="ppaction://media"/>
            <a:extLst>
              <a:ext uri="{FF2B5EF4-FFF2-40B4-BE49-F238E27FC236}">
                <a16:creationId xmlns:a16="http://schemas.microsoft.com/office/drawing/2014/main" id="{9C08309B-E193-6A49-A902-C52C3F6C3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51282" y="12604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463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F0E8FD-C77E-BE4F-8DDC-76173C89A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912029" cy="45148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97573C7-196F-3F42-8875-AC3A11208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028" y="669894"/>
            <a:ext cx="6279971" cy="2374971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4BBCE6B-E0C0-B144-B9BB-C978F22768FE}"/>
              </a:ext>
            </a:extLst>
          </p:cNvPr>
          <p:cNvGrpSpPr/>
          <p:nvPr/>
        </p:nvGrpSpPr>
        <p:grpSpPr>
          <a:xfrm>
            <a:off x="6096000" y="3496008"/>
            <a:ext cx="5476527" cy="2692098"/>
            <a:chOff x="5727092" y="3997967"/>
            <a:chExt cx="5476527" cy="2692098"/>
          </a:xfrm>
        </p:grpSpPr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52668853-CAF5-F84E-9F03-8A9ED2DD4A70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36338671-BB1A-5842-9668-2F14D04E6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sp>
        <p:nvSpPr>
          <p:cNvPr id="9" name="四角形: 角を丸くする 7">
            <a:extLst>
              <a:ext uri="{FF2B5EF4-FFF2-40B4-BE49-F238E27FC236}">
                <a16:creationId xmlns:a16="http://schemas.microsoft.com/office/drawing/2014/main" id="{0EE60A9B-F4D3-D944-95E5-2C58BC7091C3}"/>
              </a:ext>
            </a:extLst>
          </p:cNvPr>
          <p:cNvSpPr/>
          <p:nvPr/>
        </p:nvSpPr>
        <p:spPr>
          <a:xfrm>
            <a:off x="5912027" y="1489195"/>
            <a:ext cx="6279971" cy="684379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" name="X_[03-06]_hanasu.mp3" descr="X_[03-06]_hanasu.mp3">
            <a:hlinkClick r:id="" action="ppaction://media"/>
            <a:extLst>
              <a:ext uri="{FF2B5EF4-FFF2-40B4-BE49-F238E27FC236}">
                <a16:creationId xmlns:a16="http://schemas.microsoft.com/office/drawing/2014/main" id="{CE8A0F66-8649-174E-B063-45E09B823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71743" y="14509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443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F0E8FD-C77E-BE4F-8DDC-76173C89A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12029" cy="45148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97573C7-196F-3F42-8875-AC3A11208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028" y="669894"/>
            <a:ext cx="6279971" cy="2374971"/>
          </a:xfrm>
          <a:prstGeom prst="rect">
            <a:avLst/>
          </a:prstGeom>
        </p:spPr>
      </p:pic>
      <p:sp>
        <p:nvSpPr>
          <p:cNvPr id="6" name="四角形: 角を丸くする 7">
            <a:extLst>
              <a:ext uri="{FF2B5EF4-FFF2-40B4-BE49-F238E27FC236}">
                <a16:creationId xmlns:a16="http://schemas.microsoft.com/office/drawing/2014/main" id="{7673E575-35D4-604F-8EBE-1A5E4B8AAA8B}"/>
              </a:ext>
            </a:extLst>
          </p:cNvPr>
          <p:cNvSpPr/>
          <p:nvPr/>
        </p:nvSpPr>
        <p:spPr>
          <a:xfrm>
            <a:off x="5912029" y="2123937"/>
            <a:ext cx="6279971" cy="73636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6612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E5022C-08F8-9041-9C86-63796683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29" y="352425"/>
            <a:ext cx="10882781" cy="6298821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800100" y="1198309"/>
            <a:ext cx="10620375" cy="98291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7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A729151-76B5-504B-A652-22882378D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5" y="0"/>
            <a:ext cx="11881035" cy="253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76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8E0465-72C1-BF45-BA0F-DA146CAF9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072" y="0"/>
            <a:ext cx="8653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08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1723AE9-7D04-1044-B350-EAC0953F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904"/>
            <a:ext cx="6745574" cy="37535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A392F7-A8C8-BE46-844E-BAD6FF76C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573" y="764498"/>
            <a:ext cx="4821587" cy="3443991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AA1CFDD-7CFB-AD46-8EF3-946DCE1C6B38}"/>
              </a:ext>
            </a:extLst>
          </p:cNvPr>
          <p:cNvCxnSpPr>
            <a:cxnSpLocks/>
          </p:cNvCxnSpPr>
          <p:nvPr/>
        </p:nvCxnSpPr>
        <p:spPr>
          <a:xfrm>
            <a:off x="6865495" y="942975"/>
            <a:ext cx="0" cy="4943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580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E5022C-08F8-9041-9C86-63796683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53" y="453748"/>
            <a:ext cx="10757093" cy="6226074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761999" y="2251393"/>
            <a:ext cx="10610851" cy="85375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955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0A4E2D-3BE5-4E4A-8468-29BCAA01B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" y="150210"/>
            <a:ext cx="11937167" cy="228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07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382AC4-6F1F-C149-B541-0D5F67F04B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17" t="25121" r="11372"/>
          <a:stretch/>
        </p:blipFill>
        <p:spPr>
          <a:xfrm>
            <a:off x="164186" y="1789770"/>
            <a:ext cx="5429250" cy="4160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87E75D-BB89-994B-9410-B7DC0C4D27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38" t="43043"/>
          <a:stretch/>
        </p:blipFill>
        <p:spPr>
          <a:xfrm>
            <a:off x="5677335" y="3742469"/>
            <a:ext cx="6428940" cy="1448656"/>
          </a:xfrm>
          <a:prstGeom prst="rect">
            <a:avLst/>
          </a:prstGeom>
        </p:spPr>
      </p:pic>
      <p:pic>
        <p:nvPicPr>
          <p:cNvPr id="7" name="X_[03-07]_kaiwa.mp3" descr="X_[03-07]_kaiwa.mp3">
            <a:hlinkClick r:id="" action="ppaction://media"/>
            <a:extLst>
              <a:ext uri="{FF2B5EF4-FFF2-40B4-BE49-F238E27FC236}">
                <a16:creationId xmlns:a16="http://schemas.microsoft.com/office/drawing/2014/main" id="{741D99C0-D1E8-644D-80FD-DC958D6B9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47986" y="1789770"/>
            <a:ext cx="812800" cy="812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8B1F34-6ECA-4F90-AD07-0387D7ADC7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281" b="62134"/>
          <a:stretch/>
        </p:blipFill>
        <p:spPr>
          <a:xfrm>
            <a:off x="5622739" y="2608971"/>
            <a:ext cx="6405075" cy="10131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9EEE2C9-E011-4BB9-8348-657619D776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662"/>
          <a:stretch/>
        </p:blipFill>
        <p:spPr>
          <a:xfrm>
            <a:off x="152400" y="308252"/>
            <a:ext cx="7286625" cy="11300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2647891-74E0-426B-A83A-F0F4DF13F9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8432" y="3399"/>
            <a:ext cx="935645" cy="935196"/>
          </a:xfrm>
          <a:prstGeom prst="rect">
            <a:avLst/>
          </a:prstGeom>
        </p:spPr>
      </p:pic>
      <p:sp>
        <p:nvSpPr>
          <p:cNvPr id="11" name="Google Shape;108;p3">
            <a:extLst>
              <a:ext uri="{FF2B5EF4-FFF2-40B4-BE49-F238E27FC236}">
                <a16:creationId xmlns:a16="http://schemas.microsoft.com/office/drawing/2014/main" id="{00B3FC69-FA41-45B3-AED6-8C9BC66E01B2}"/>
              </a:ext>
            </a:extLst>
          </p:cNvPr>
          <p:cNvSpPr/>
          <p:nvPr/>
        </p:nvSpPr>
        <p:spPr>
          <a:xfrm>
            <a:off x="9071022" y="182986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A21C260-68A8-49AA-A7CA-C0823A57D6AA}"/>
              </a:ext>
            </a:extLst>
          </p:cNvPr>
          <p:cNvSpPr txBox="1"/>
          <p:nvPr/>
        </p:nvSpPr>
        <p:spPr>
          <a:xfrm>
            <a:off x="9144000" y="470997"/>
            <a:ext cx="2434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8"/>
              </a:rPr>
              <a:t>X3 07 -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832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26568A00-A6BA-1A4E-8A1E-009D770422DD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X_[03-07]_kaiwa.mp3" descr="X_[03-07]_kaiwa.mp3">
            <a:hlinkClick r:id="" action="ppaction://media"/>
            <a:extLst>
              <a:ext uri="{FF2B5EF4-FFF2-40B4-BE49-F238E27FC236}">
                <a16:creationId xmlns:a16="http://schemas.microsoft.com/office/drawing/2014/main" id="{88E39E83-7CDE-0F4C-B367-0462D963E2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36522" y="1426958"/>
            <a:ext cx="812800" cy="812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640B07-3DBD-4E50-BADA-0604E1739E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662"/>
          <a:stretch/>
        </p:blipFill>
        <p:spPr>
          <a:xfrm>
            <a:off x="224518" y="233582"/>
            <a:ext cx="8342403" cy="129375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B8E5EF0-4631-4BA5-9E45-5C69C12188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117" t="25121" r="11372"/>
          <a:stretch/>
        </p:blipFill>
        <p:spPr>
          <a:xfrm>
            <a:off x="207330" y="1899693"/>
            <a:ext cx="5429250" cy="4160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BD291D6-4653-4344-BA40-C1B461E71B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281" b="62134"/>
          <a:stretch/>
        </p:blipFill>
        <p:spPr>
          <a:xfrm>
            <a:off x="5608088" y="2295649"/>
            <a:ext cx="6405075" cy="101311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E4B16AF-80F1-4295-A380-4D7BDB9E97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812" t="43043"/>
          <a:stretch/>
        </p:blipFill>
        <p:spPr>
          <a:xfrm>
            <a:off x="5636580" y="3693692"/>
            <a:ext cx="6332494" cy="144865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BBD8F2-7206-ED4C-AF4C-B7AE1C0D541B}"/>
              </a:ext>
            </a:extLst>
          </p:cNvPr>
          <p:cNvSpPr txBox="1"/>
          <p:nvPr/>
        </p:nvSpPr>
        <p:spPr>
          <a:xfrm>
            <a:off x="5758294" y="4157565"/>
            <a:ext cx="2034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ベトナム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（ハノイ）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20C0E4-E6CD-F941-A519-8E5F9DBD9459}"/>
              </a:ext>
            </a:extLst>
          </p:cNvPr>
          <p:cNvSpPr txBox="1"/>
          <p:nvPr/>
        </p:nvSpPr>
        <p:spPr>
          <a:xfrm>
            <a:off x="7976493" y="4157564"/>
            <a:ext cx="1748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ベトナム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（フエ）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C880D2-6AC9-E744-A62D-942FF4488E36}"/>
              </a:ext>
            </a:extLst>
          </p:cNvPr>
          <p:cNvSpPr txBox="1"/>
          <p:nvPr/>
        </p:nvSpPr>
        <p:spPr>
          <a:xfrm>
            <a:off x="10006813" y="4342232"/>
            <a:ext cx="1903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カンボジア</a:t>
            </a:r>
          </a:p>
        </p:txBody>
      </p:sp>
    </p:spTree>
    <p:extLst>
      <p:ext uri="{BB962C8B-B14F-4D97-AF65-F5344CB8AC3E}">
        <p14:creationId xmlns:p14="http://schemas.microsoft.com/office/powerpoint/2010/main" val="21845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16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9DEBB86-2409-2441-AE10-B3267B14CF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73" t="6528" r="2634" b="1158"/>
          <a:stretch/>
        </p:blipFill>
        <p:spPr>
          <a:xfrm>
            <a:off x="6400800" y="67332"/>
            <a:ext cx="5791200" cy="67233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AC2B436-BEBB-E146-89A9-95D06A8FC0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16059"/>
            <a:ext cx="6400800" cy="1260957"/>
          </a:xfrm>
          <a:prstGeom prst="rect">
            <a:avLst/>
          </a:prstGeom>
        </p:spPr>
      </p:pic>
      <p:pic>
        <p:nvPicPr>
          <p:cNvPr id="6" name="X_[03-07]_kaiwa.mp3" descr="X_[03-07]_kaiwa.mp3">
            <a:hlinkClick r:id="" action="ppaction://media"/>
            <a:extLst>
              <a:ext uri="{FF2B5EF4-FFF2-40B4-BE49-F238E27FC236}">
                <a16:creationId xmlns:a16="http://schemas.microsoft.com/office/drawing/2014/main" id="{361594D3-F4B4-0E4C-8A48-0E24861B3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84801" y="2612943"/>
            <a:ext cx="8128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4F1BFB-2838-441A-A488-E47ED8A3C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648" b="93121"/>
          <a:stretch/>
        </p:blipFill>
        <p:spPr>
          <a:xfrm>
            <a:off x="128178" y="135903"/>
            <a:ext cx="5415372" cy="83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577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327D115-4E20-8D44-9CB9-51D64674D1D0}"/>
              </a:ext>
            </a:extLst>
          </p:cNvPr>
          <p:cNvGrpSpPr/>
          <p:nvPr/>
        </p:nvGrpSpPr>
        <p:grpSpPr>
          <a:xfrm>
            <a:off x="214543" y="197528"/>
            <a:ext cx="11762913" cy="6462944"/>
            <a:chOff x="214543" y="197528"/>
            <a:chExt cx="11762913" cy="646294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4B42998-566D-4F23-9820-573926A31B65}"/>
                </a:ext>
              </a:extLst>
            </p:cNvPr>
            <p:cNvSpPr/>
            <p:nvPr/>
          </p:nvSpPr>
          <p:spPr>
            <a:xfrm>
              <a:off x="214543" y="197528"/>
              <a:ext cx="11762913" cy="6462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18FADD-C579-4EEE-A252-082B0F325B2C}"/>
                </a:ext>
              </a:extLst>
            </p:cNvPr>
            <p:cNvSpPr/>
            <p:nvPr/>
          </p:nvSpPr>
          <p:spPr>
            <a:xfrm>
              <a:off x="913522" y="1180731"/>
              <a:ext cx="10378874" cy="4944862"/>
            </a:xfrm>
            <a:prstGeom prst="rect">
              <a:avLst/>
            </a:prstGeom>
            <a:noFill/>
            <a:ln w="88900" cmpd="thinThick">
              <a:solidFill>
                <a:srgbClr val="000066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8E0262D-1CA2-4052-A166-1AE4AE229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1322" y="523783"/>
              <a:ext cx="2254848" cy="1113938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F132C5B-AFFA-2140-A3B5-7ADEA868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12125" y="2620924"/>
              <a:ext cx="4008090" cy="3213804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B211EBF-7805-8747-B2F7-6587D5EE4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1099" y="1485714"/>
              <a:ext cx="9829800" cy="956523"/>
            </a:xfrm>
            <a:prstGeom prst="rect">
              <a:avLst/>
            </a:prstGeom>
          </p:spPr>
        </p:pic>
      </p:grpSp>
      <p:pic>
        <p:nvPicPr>
          <p:cNvPr id="8" name="X_[03-08]_katachi1.mp3" descr="X_[03-08]_katachi1.mp3">
            <a:hlinkClick r:id="" action="ppaction://media"/>
            <a:extLst>
              <a:ext uri="{FF2B5EF4-FFF2-40B4-BE49-F238E27FC236}">
                <a16:creationId xmlns:a16="http://schemas.microsoft.com/office/drawing/2014/main" id="{126D830D-5299-4529-9CD3-407492744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43505" y="21251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06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">
            <a:extLst>
              <a:ext uri="{FF2B5EF4-FFF2-40B4-BE49-F238E27FC236}">
                <a16:creationId xmlns:a16="http://schemas.microsoft.com/office/drawing/2014/main" id="{18BADCE0-DA56-C545-BFD3-852308178A8E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FF040413-DC93-9340-B11F-6AEB1AD5FB0E}"/>
              </a:ext>
            </a:extLst>
          </p:cNvPr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mpd="thinThick">
            <a:solidFill>
              <a:srgbClr val="00006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5">
            <a:extLst>
              <a:ext uri="{FF2B5EF4-FFF2-40B4-BE49-F238E27FC236}">
                <a16:creationId xmlns:a16="http://schemas.microsoft.com/office/drawing/2014/main" id="{CEA3F347-BC96-C741-91D5-B11AD17FA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322" y="523783"/>
            <a:ext cx="2254848" cy="111393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1228786-48D5-3A4F-8D56-84889D4B9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125" y="2620924"/>
            <a:ext cx="4008090" cy="32138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3AD7348-2FDC-FA42-92B9-E5EBE25B1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099" y="1485714"/>
            <a:ext cx="9829800" cy="95652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EA35AA5-5BF5-1C48-BCA5-8EB06747DC0E}"/>
              </a:ext>
            </a:extLst>
          </p:cNvPr>
          <p:cNvSpPr txBox="1"/>
          <p:nvPr/>
        </p:nvSpPr>
        <p:spPr>
          <a:xfrm>
            <a:off x="3616170" y="2747220"/>
            <a:ext cx="57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</a:rPr>
              <a:t>は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703B6F-D645-944F-AB17-3C99DEC13A61}"/>
              </a:ext>
            </a:extLst>
          </p:cNvPr>
          <p:cNvSpPr txBox="1"/>
          <p:nvPr/>
        </p:nvSpPr>
        <p:spPr>
          <a:xfrm>
            <a:off x="3616169" y="4376754"/>
            <a:ext cx="57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</a:rPr>
              <a:t>は</a:t>
            </a:r>
          </a:p>
        </p:txBody>
      </p:sp>
      <p:pic>
        <p:nvPicPr>
          <p:cNvPr id="5" name="X_[03-08]_katachi1.mp3" descr="X_[03-08]_katachi1.mp3">
            <a:hlinkClick r:id="" action="ppaction://media"/>
            <a:extLst>
              <a:ext uri="{FF2B5EF4-FFF2-40B4-BE49-F238E27FC236}">
                <a16:creationId xmlns:a16="http://schemas.microsoft.com/office/drawing/2014/main" id="{AA1F40F9-8EE5-4F45-9327-A09ACBEDA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99099" y="20358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17A4D5-009C-034B-ABFA-753EFDD4B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985"/>
            <a:ext cx="11677650" cy="145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21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65E115D-4923-4D91-AF46-C05E0905A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4" y="199122"/>
            <a:ext cx="11898351" cy="637067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3A112DE-317B-744C-8D38-512F9815F3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773" b="90179"/>
          <a:stretch/>
        </p:blipFill>
        <p:spPr>
          <a:xfrm>
            <a:off x="146824" y="199122"/>
            <a:ext cx="2072269" cy="9717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AE54E8-FE9C-4CD8-B244-1FB3119727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49" t="65068" r="48967"/>
          <a:stretch/>
        </p:blipFill>
        <p:spPr>
          <a:xfrm>
            <a:off x="8992495" y="199122"/>
            <a:ext cx="3031060" cy="294552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689D8A5-CC45-4490-A6CF-988A367F4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5" t="65068" r="85176" b="28521"/>
          <a:stretch/>
        </p:blipFill>
        <p:spPr>
          <a:xfrm>
            <a:off x="7938987" y="199122"/>
            <a:ext cx="970838" cy="63721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62779C1-8BEB-437F-99A2-1B9737815D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0" t="11098" b="37988"/>
          <a:stretch/>
        </p:blipFill>
        <p:spPr>
          <a:xfrm>
            <a:off x="168445" y="1170878"/>
            <a:ext cx="9210611" cy="529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96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B42998-566D-4F23-9820-573926A31B65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8FADD-C579-4EEE-A252-082B0F325B2C}"/>
              </a:ext>
            </a:extLst>
          </p:cNvPr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mpd="thinThick">
            <a:solidFill>
              <a:srgbClr val="00006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E0262D-1CA2-4052-A166-1AE4AE229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322" y="523783"/>
            <a:ext cx="2254848" cy="11139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211EBF-7805-8747-B2F7-6587D5EE4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099" y="1485714"/>
            <a:ext cx="9829800" cy="9565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56CCF8-03AC-4648-AD6F-21114B19B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863" y="2442237"/>
            <a:ext cx="6732617" cy="3486721"/>
          </a:xfrm>
          <a:prstGeom prst="rect">
            <a:avLst/>
          </a:prstGeom>
        </p:spPr>
      </p:pic>
      <p:pic>
        <p:nvPicPr>
          <p:cNvPr id="10" name="X_[03-09]_katachi2.mp3" descr="X_[03-09]_katachi2.mp3">
            <a:hlinkClick r:id="" action="ppaction://media"/>
            <a:extLst>
              <a:ext uri="{FF2B5EF4-FFF2-40B4-BE49-F238E27FC236}">
                <a16:creationId xmlns:a16="http://schemas.microsoft.com/office/drawing/2014/main" id="{9733FA37-874C-1049-A415-00741BA1F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11244" y="21940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682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6240499-5935-4444-B6A7-50A2DF8F36C0}"/>
              </a:ext>
            </a:extLst>
          </p:cNvPr>
          <p:cNvGrpSpPr/>
          <p:nvPr/>
        </p:nvGrpSpPr>
        <p:grpSpPr>
          <a:xfrm>
            <a:off x="214543" y="197528"/>
            <a:ext cx="11762913" cy="6462944"/>
            <a:chOff x="214543" y="197528"/>
            <a:chExt cx="11762913" cy="6462944"/>
          </a:xfrm>
        </p:grpSpPr>
        <p:sp>
          <p:nvSpPr>
            <p:cNvPr id="16" name="Rectangle 1">
              <a:extLst>
                <a:ext uri="{FF2B5EF4-FFF2-40B4-BE49-F238E27FC236}">
                  <a16:creationId xmlns:a16="http://schemas.microsoft.com/office/drawing/2014/main" id="{A4FA4FB1-2C31-9F4F-A401-12865172472E}"/>
                </a:ext>
              </a:extLst>
            </p:cNvPr>
            <p:cNvSpPr/>
            <p:nvPr/>
          </p:nvSpPr>
          <p:spPr>
            <a:xfrm>
              <a:off x="214543" y="197528"/>
              <a:ext cx="11762913" cy="6462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49C5FDC4-E735-414A-98AC-F84F950CEC7D}"/>
                </a:ext>
              </a:extLst>
            </p:cNvPr>
            <p:cNvSpPr/>
            <p:nvPr/>
          </p:nvSpPr>
          <p:spPr>
            <a:xfrm>
              <a:off x="913522" y="1180731"/>
              <a:ext cx="10378874" cy="4944862"/>
            </a:xfrm>
            <a:prstGeom prst="rect">
              <a:avLst/>
            </a:prstGeom>
            <a:noFill/>
            <a:ln w="88900" cmpd="thinThick">
              <a:solidFill>
                <a:srgbClr val="000066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895B5C3E-AAF7-E04C-9809-EE94EBA1C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1322" y="523783"/>
              <a:ext cx="2254848" cy="111393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F8C042B0-BD07-444E-B5E1-A6F95C0A3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099" y="1485714"/>
            <a:ext cx="9829800" cy="9565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48A3577-B976-4247-9577-930E3F549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863" y="2442237"/>
            <a:ext cx="6732617" cy="348672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D0BDBE-6939-6A48-9A8D-89411E55F147}"/>
              </a:ext>
            </a:extLst>
          </p:cNvPr>
          <p:cNvSpPr txBox="1"/>
          <p:nvPr/>
        </p:nvSpPr>
        <p:spPr>
          <a:xfrm>
            <a:off x="6825343" y="2589615"/>
            <a:ext cx="585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</a:rPr>
              <a:t>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848846-05EE-7043-884F-FE55496E82A4}"/>
              </a:ext>
            </a:extLst>
          </p:cNvPr>
          <p:cNvSpPr txBox="1"/>
          <p:nvPr/>
        </p:nvSpPr>
        <p:spPr>
          <a:xfrm>
            <a:off x="5834742" y="4619801"/>
            <a:ext cx="58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</a:rPr>
              <a:t>か</a:t>
            </a:r>
          </a:p>
        </p:txBody>
      </p:sp>
      <p:pic>
        <p:nvPicPr>
          <p:cNvPr id="10" name="X_[03-09]_katachi2.mp3" descr="X_[03-09]_katachi2.mp3">
            <a:hlinkClick r:id="" action="ppaction://media"/>
            <a:extLst>
              <a:ext uri="{FF2B5EF4-FFF2-40B4-BE49-F238E27FC236}">
                <a16:creationId xmlns:a16="http://schemas.microsoft.com/office/drawing/2014/main" id="{2EF27EAD-6642-42D6-8D9E-52AC8F5BCD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11244" y="21940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6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EC3353-AACE-1D42-AC7D-5705AC2F5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82" y="485261"/>
            <a:ext cx="11773036" cy="146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44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F16CC1B-912F-4A88-A71E-75CD46EFA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5" y="136453"/>
            <a:ext cx="11898351" cy="65160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0039B4-F863-494C-8BF7-73B090FEA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4" t="10343" b="39976"/>
          <a:stretch/>
        </p:blipFill>
        <p:spPr>
          <a:xfrm>
            <a:off x="247651" y="1125725"/>
            <a:ext cx="8334375" cy="481007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08BAC5F-8812-9549-8E2A-2EF80B06C6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7" t="62652" r="84934" b="31116"/>
          <a:stretch/>
        </p:blipFill>
        <p:spPr>
          <a:xfrm>
            <a:off x="7915391" y="475493"/>
            <a:ext cx="787323" cy="54847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EBC64DE-1794-4141-89A5-0E1134B0F2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48" t="62652" r="43393" b="24700"/>
          <a:stretch/>
        </p:blipFill>
        <p:spPr>
          <a:xfrm>
            <a:off x="8690541" y="475493"/>
            <a:ext cx="3354634" cy="10969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3763771-E7D7-4E53-882E-58C89DEB97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62" t="74318" r="43075"/>
          <a:stretch/>
        </p:blipFill>
        <p:spPr>
          <a:xfrm>
            <a:off x="8690541" y="1445952"/>
            <a:ext cx="3253808" cy="20848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9CA34FB-7FC2-43AD-B164-A3F05E306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971" b="90826"/>
          <a:stretch/>
        </p:blipFill>
        <p:spPr>
          <a:xfrm>
            <a:off x="146823" y="136453"/>
            <a:ext cx="1882001" cy="8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35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B42998-566D-4F23-9820-573926A31B65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8FADD-C579-4EEE-A252-082B0F325B2C}"/>
              </a:ext>
            </a:extLst>
          </p:cNvPr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mpd="thinThick">
            <a:solidFill>
              <a:srgbClr val="00006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E0262D-1CA2-4052-A166-1AE4AE229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322" y="523783"/>
            <a:ext cx="2254848" cy="11139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211EBF-7805-8747-B2F7-6587D5EE4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099" y="1485714"/>
            <a:ext cx="9829800" cy="9565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303AC7A-D79C-7D4F-AA00-B0A16810C7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566"/>
          <a:stretch/>
        </p:blipFill>
        <p:spPr>
          <a:xfrm>
            <a:off x="1540936" y="2532928"/>
            <a:ext cx="5689600" cy="3501974"/>
          </a:xfrm>
          <a:prstGeom prst="rect">
            <a:avLst/>
          </a:prstGeom>
        </p:spPr>
      </p:pic>
      <p:pic>
        <p:nvPicPr>
          <p:cNvPr id="10" name="X_[03-10]_katachi3.mp3" descr="X_[03-10]_katachi3.mp3">
            <a:hlinkClick r:id="" action="ppaction://media"/>
            <a:extLst>
              <a:ext uri="{FF2B5EF4-FFF2-40B4-BE49-F238E27FC236}">
                <a16:creationId xmlns:a16="http://schemas.microsoft.com/office/drawing/2014/main" id="{4C0782A1-9C56-9E4B-A175-4C4460BAC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4229" y="20811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470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6240499-5935-4444-B6A7-50A2DF8F36C0}"/>
              </a:ext>
            </a:extLst>
          </p:cNvPr>
          <p:cNvGrpSpPr/>
          <p:nvPr/>
        </p:nvGrpSpPr>
        <p:grpSpPr>
          <a:xfrm>
            <a:off x="214543" y="197528"/>
            <a:ext cx="11762913" cy="6462944"/>
            <a:chOff x="214543" y="197528"/>
            <a:chExt cx="11762913" cy="6462944"/>
          </a:xfrm>
        </p:grpSpPr>
        <p:sp>
          <p:nvSpPr>
            <p:cNvPr id="16" name="Rectangle 1">
              <a:extLst>
                <a:ext uri="{FF2B5EF4-FFF2-40B4-BE49-F238E27FC236}">
                  <a16:creationId xmlns:a16="http://schemas.microsoft.com/office/drawing/2014/main" id="{A4FA4FB1-2C31-9F4F-A401-12865172472E}"/>
                </a:ext>
              </a:extLst>
            </p:cNvPr>
            <p:cNvSpPr/>
            <p:nvPr/>
          </p:nvSpPr>
          <p:spPr>
            <a:xfrm>
              <a:off x="214543" y="197528"/>
              <a:ext cx="11762913" cy="6462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49C5FDC4-E735-414A-98AC-F84F950CEC7D}"/>
                </a:ext>
              </a:extLst>
            </p:cNvPr>
            <p:cNvSpPr/>
            <p:nvPr/>
          </p:nvSpPr>
          <p:spPr>
            <a:xfrm>
              <a:off x="913522" y="1180731"/>
              <a:ext cx="10378874" cy="4944862"/>
            </a:xfrm>
            <a:prstGeom prst="rect">
              <a:avLst/>
            </a:prstGeom>
            <a:noFill/>
            <a:ln w="88900" cmpd="thinThick">
              <a:solidFill>
                <a:srgbClr val="000066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895B5C3E-AAF7-E04C-9809-EE94EBA1C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1322" y="523783"/>
              <a:ext cx="2254848" cy="1113938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359496F0-AD68-CD4B-A4AE-A57930C89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099" y="1485714"/>
            <a:ext cx="9829800" cy="9565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CCB6D48-2B04-0A47-9E01-68091B80A1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566"/>
          <a:stretch/>
        </p:blipFill>
        <p:spPr>
          <a:xfrm>
            <a:off x="1521886" y="2526255"/>
            <a:ext cx="5689600" cy="350197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ADC79D-960C-2545-A3B1-C0C238F18005}"/>
              </a:ext>
            </a:extLst>
          </p:cNvPr>
          <p:cNvSpPr txBox="1"/>
          <p:nvPr/>
        </p:nvSpPr>
        <p:spPr>
          <a:xfrm>
            <a:off x="2650373" y="4388690"/>
            <a:ext cx="574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190C02D-B1B2-0D46-BD6E-920A763FDD35}"/>
              </a:ext>
            </a:extLst>
          </p:cNvPr>
          <p:cNvSpPr txBox="1"/>
          <p:nvPr/>
        </p:nvSpPr>
        <p:spPr>
          <a:xfrm>
            <a:off x="4272237" y="5420097"/>
            <a:ext cx="2187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じゃない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BC3E92-F270-3E48-95D5-E8DE86DCC594}"/>
              </a:ext>
            </a:extLst>
          </p:cNvPr>
          <p:cNvSpPr txBox="1"/>
          <p:nvPr/>
        </p:nvSpPr>
        <p:spPr>
          <a:xfrm>
            <a:off x="3636440" y="4886522"/>
            <a:ext cx="574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も</a:t>
            </a:r>
          </a:p>
        </p:txBody>
      </p:sp>
      <p:pic>
        <p:nvPicPr>
          <p:cNvPr id="15" name="X_[03-10]_katachi3.mp3" descr="X_[03-10]_katachi3.mp3">
            <a:hlinkClick r:id="" action="ppaction://media"/>
            <a:extLst>
              <a:ext uri="{FF2B5EF4-FFF2-40B4-BE49-F238E27FC236}">
                <a16:creationId xmlns:a16="http://schemas.microsoft.com/office/drawing/2014/main" id="{A16E7EB9-8CC3-456B-900B-8A5A2FBFE0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4229" y="20811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8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/>
      <p:bldP spid="14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C287DF-88E1-2F41-8BF9-E35CF8471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642"/>
            <a:ext cx="11934825" cy="28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10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1CA05B3-0AEE-4158-B97E-2348035DE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5" y="136453"/>
            <a:ext cx="11898351" cy="651600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540A9DF-741B-CD4D-B871-874217048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24" y="508699"/>
            <a:ext cx="9872016" cy="31294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4362B21-04C3-C241-A274-C92078C42A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918" r="57236"/>
          <a:stretch/>
        </p:blipFill>
        <p:spPr>
          <a:xfrm>
            <a:off x="8373415" y="379920"/>
            <a:ext cx="3546475" cy="23757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0FCFE48-ABB7-41EF-AF17-3DB617FE50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7908"/>
          <a:stretch/>
        </p:blipFill>
        <p:spPr>
          <a:xfrm>
            <a:off x="625708" y="4010358"/>
            <a:ext cx="10940584" cy="101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1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C9F8506-14B5-47B9-8D02-1A9FE2822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5" y="136453"/>
            <a:ext cx="11898351" cy="651600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FE002A1-7309-F34D-8076-B97F0B52B5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11" b="38239"/>
          <a:stretch/>
        </p:blipFill>
        <p:spPr>
          <a:xfrm>
            <a:off x="192242" y="136453"/>
            <a:ext cx="8513610" cy="45855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A5AE594-0F02-4388-AAFB-D3F85CE9C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77" t="64761" r="29344"/>
          <a:stretch/>
        </p:blipFill>
        <p:spPr>
          <a:xfrm>
            <a:off x="6903882" y="4292603"/>
            <a:ext cx="5095876" cy="234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863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5D0694-347E-FF44-BA5B-568EB03A1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82465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EE6999-E91B-EF44-B88A-29B3EE5C4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465" y="1100700"/>
            <a:ext cx="4371195" cy="2328300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026576AB-1FBE-624D-97F4-E030008EDF2A}"/>
              </a:ext>
            </a:extLst>
          </p:cNvPr>
          <p:cNvSpPr/>
          <p:nvPr/>
        </p:nvSpPr>
        <p:spPr>
          <a:xfrm>
            <a:off x="6982467" y="1131758"/>
            <a:ext cx="5054635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X_[03-11]_hanasu.mp3" descr="X_[03-11]_hanasu.mp3">
            <a:hlinkClick r:id="" action="ppaction://media"/>
            <a:extLst>
              <a:ext uri="{FF2B5EF4-FFF2-40B4-BE49-F238E27FC236}">
                <a16:creationId xmlns:a16="http://schemas.microsoft.com/office/drawing/2014/main" id="{1AD859F9-13FB-354F-B7C2-168E576FF3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82581" y="10701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1714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5D0694-347E-FF44-BA5B-568EB03A1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82465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EE6999-E91B-EF44-B88A-29B3EE5C4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465" y="1100700"/>
            <a:ext cx="4371195" cy="23283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167F0A6-33A6-F84E-9E60-69510C748D32}"/>
              </a:ext>
            </a:extLst>
          </p:cNvPr>
          <p:cNvGrpSpPr/>
          <p:nvPr/>
        </p:nvGrpSpPr>
        <p:grpSpPr>
          <a:xfrm>
            <a:off x="7072286" y="3386689"/>
            <a:ext cx="4901904" cy="2370611"/>
            <a:chOff x="5727092" y="3997967"/>
            <a:chExt cx="5476527" cy="269209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EDB6B7D4-ECEA-E84A-8A7F-C7BBF8A02322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E4B14DA3-A424-3746-B8E1-9DACE5788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sp>
        <p:nvSpPr>
          <p:cNvPr id="7" name="四角形: 角を丸くする 7">
            <a:extLst>
              <a:ext uri="{FF2B5EF4-FFF2-40B4-BE49-F238E27FC236}">
                <a16:creationId xmlns:a16="http://schemas.microsoft.com/office/drawing/2014/main" id="{3AFBD1AE-2602-9444-B56C-7D5578334D78}"/>
              </a:ext>
            </a:extLst>
          </p:cNvPr>
          <p:cNvSpPr/>
          <p:nvPr/>
        </p:nvSpPr>
        <p:spPr>
          <a:xfrm>
            <a:off x="6982465" y="1821305"/>
            <a:ext cx="5054637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X_[03-11]_hanasu.mp3" descr="X_[03-11]_hanasu.mp3">
            <a:hlinkClick r:id="" action="ppaction://media"/>
            <a:extLst>
              <a:ext uri="{FF2B5EF4-FFF2-40B4-BE49-F238E27FC236}">
                <a16:creationId xmlns:a16="http://schemas.microsoft.com/office/drawing/2014/main" id="{63BEED27-AA12-AD4B-8F3F-B5EFFA913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15385" y="8645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034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5D0694-347E-FF44-BA5B-568EB03A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82465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5EE6999-E91B-EF44-B88A-29B3EE5C4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465" y="1100700"/>
            <a:ext cx="4371195" cy="2328300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75257A3A-E722-774D-81AD-9BE05B3D01F2}"/>
              </a:ext>
            </a:extLst>
          </p:cNvPr>
          <p:cNvSpPr/>
          <p:nvPr/>
        </p:nvSpPr>
        <p:spPr>
          <a:xfrm>
            <a:off x="6982467" y="2450891"/>
            <a:ext cx="5054635" cy="78698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6088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E5022C-08F8-9041-9C86-63796683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91" y="596594"/>
            <a:ext cx="10576118" cy="612132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901506" y="3248026"/>
            <a:ext cx="10347519" cy="113347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926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7B2F80B-326C-B24B-BF10-EE1BCCA5A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15" y="0"/>
            <a:ext cx="11692327" cy="239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26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0D1642A-7E1E-4449-BDB7-3D2778758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91"/>
          <a:stretch/>
        </p:blipFill>
        <p:spPr>
          <a:xfrm>
            <a:off x="1954596" y="1825052"/>
            <a:ext cx="7734046" cy="484049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9F2B09F-5285-E34C-B553-3FC09D4C3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75" y="188707"/>
            <a:ext cx="6093150" cy="14866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8568BF2-E8E4-934B-84F7-FC7A0857B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731" y="972991"/>
            <a:ext cx="5046479" cy="7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87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C3CAA1A-1BB1-7C4B-AC01-9369260D8917}"/>
              </a:ext>
            </a:extLst>
          </p:cNvPr>
          <p:cNvSpPr/>
          <p:nvPr/>
        </p:nvSpPr>
        <p:spPr>
          <a:xfrm>
            <a:off x="161925" y="86288"/>
            <a:ext cx="11868150" cy="663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00A864B-6B59-C947-BD9D-23863B1C2E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91"/>
          <a:stretch/>
        </p:blipFill>
        <p:spPr>
          <a:xfrm>
            <a:off x="3238754" y="1641949"/>
            <a:ext cx="7734046" cy="48404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438D8D7-6F61-C14E-BB6C-0C4401C8632D}"/>
              </a:ext>
            </a:extLst>
          </p:cNvPr>
          <p:cNvSpPr txBox="1"/>
          <p:nvPr/>
        </p:nvSpPr>
        <p:spPr>
          <a:xfrm>
            <a:off x="970186" y="2979564"/>
            <a:ext cx="2847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b="1" dirty="0">
                <a:solidFill>
                  <a:srgbClr val="FF0000"/>
                </a:solidFill>
              </a:rPr>
              <a:t>じぶんのなまえ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32095F-E815-7F4C-8F1A-898EA5B1AD39}"/>
              </a:ext>
            </a:extLst>
          </p:cNvPr>
          <p:cNvSpPr txBox="1"/>
          <p:nvPr/>
        </p:nvSpPr>
        <p:spPr>
          <a:xfrm>
            <a:off x="1219200" y="3442986"/>
            <a:ext cx="2555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b="1" dirty="0">
                <a:solidFill>
                  <a:srgbClr val="FF0000"/>
                </a:solidFill>
              </a:rPr>
              <a:t>じぶんのくに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936FC0-9178-7643-885B-C1934100E4A9}"/>
              </a:ext>
            </a:extLst>
          </p:cNvPr>
          <p:cNvSpPr txBox="1"/>
          <p:nvPr/>
        </p:nvSpPr>
        <p:spPr>
          <a:xfrm>
            <a:off x="333930" y="3932428"/>
            <a:ext cx="348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b="1" dirty="0">
                <a:solidFill>
                  <a:srgbClr val="FF0000"/>
                </a:solidFill>
              </a:rPr>
              <a:t>うまれた年、月、日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2E2E9-9D8C-5841-8EA5-3A3D6056FBDE}"/>
              </a:ext>
            </a:extLst>
          </p:cNvPr>
          <p:cNvSpPr txBox="1"/>
          <p:nvPr/>
        </p:nvSpPr>
        <p:spPr>
          <a:xfrm>
            <a:off x="622377" y="4737036"/>
            <a:ext cx="3213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b="1" dirty="0">
                <a:solidFill>
                  <a:srgbClr val="FF0000"/>
                </a:solidFill>
              </a:rPr>
              <a:t>すんでいるところ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4CBC83-33A3-564A-853B-9239DB8B4781}"/>
              </a:ext>
            </a:extLst>
          </p:cNvPr>
          <p:cNvSpPr txBox="1"/>
          <p:nvPr/>
        </p:nvSpPr>
        <p:spPr>
          <a:xfrm>
            <a:off x="987603" y="5218038"/>
            <a:ext cx="2847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0" b="1" dirty="0">
                <a:solidFill>
                  <a:srgbClr val="FF0000"/>
                </a:solidFill>
              </a:rPr>
              <a:t>でんわばんごう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C9DFC58-67E9-D449-87AE-83149C18D796}"/>
              </a:ext>
            </a:extLst>
          </p:cNvPr>
          <p:cNvSpPr txBox="1"/>
          <p:nvPr/>
        </p:nvSpPr>
        <p:spPr>
          <a:xfrm>
            <a:off x="729337" y="5640002"/>
            <a:ext cx="3088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800" b="1" dirty="0">
                <a:solidFill>
                  <a:srgbClr val="FF0000"/>
                </a:solidFill>
              </a:rPr>
              <a:t>E-mail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のアドレス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0FC89B6-7B35-D44E-93F9-9D6222A19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90" y="132787"/>
            <a:ext cx="5528068" cy="134880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EF761E1-395E-2548-B115-F699C2D3B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243" y="759711"/>
            <a:ext cx="5046479" cy="7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9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8E46745-D6EC-C34A-9FF7-67431A416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20" y="0"/>
            <a:ext cx="9994900" cy="977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7F4E71D-C700-EE4C-A82A-E53A918ACC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91"/>
          <a:stretch/>
        </p:blipFill>
        <p:spPr>
          <a:xfrm>
            <a:off x="1290864" y="1240435"/>
            <a:ext cx="8427758" cy="527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6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64B35A3-0553-A445-B69B-8FF603A8223F}"/>
              </a:ext>
            </a:extLst>
          </p:cNvPr>
          <p:cNvSpPr/>
          <p:nvPr/>
        </p:nvSpPr>
        <p:spPr>
          <a:xfrm>
            <a:off x="238125" y="219076"/>
            <a:ext cx="11782425" cy="6467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A650B61-1B94-F242-9358-2D366B47FE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6" t="56444" r="8794"/>
          <a:stretch/>
        </p:blipFill>
        <p:spPr>
          <a:xfrm>
            <a:off x="370114" y="359229"/>
            <a:ext cx="10433957" cy="139702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8051FE0-278E-1440-815C-F2963F7F3D3E}"/>
              </a:ext>
            </a:extLst>
          </p:cNvPr>
          <p:cNvSpPr txBox="1"/>
          <p:nvPr/>
        </p:nvSpPr>
        <p:spPr>
          <a:xfrm>
            <a:off x="1357517" y="1896403"/>
            <a:ext cx="7662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年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»បង្ហាញពី«ឆ្នាំ» ហើយ«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月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»បង្ហាញពី«ខែ» និង «</a:t>
            </a:r>
            <a:r>
              <a:rPr kumimoji="1" lang="ja-JP" altLang="en-US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日</a:t>
            </a:r>
            <a:r>
              <a:rPr kumimoji="1" lang="km-KH" altLang="ja-JP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</a:rPr>
              <a:t>»បង្ហាញពី«ថ្ងៃ»។ </a:t>
            </a:r>
            <a:endParaRPr kumimoji="1" lang="ja-JP" altLang="en-US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B3E2A8D-7900-A242-8E54-E560D10ABE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67"/>
          <a:stretch/>
        </p:blipFill>
        <p:spPr>
          <a:xfrm>
            <a:off x="729342" y="4167908"/>
            <a:ext cx="10433957" cy="11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782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E25674-A648-7943-8AE9-3C383F5E8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84" y="104931"/>
            <a:ext cx="10618032" cy="265175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0E83534-54CC-D247-8F6D-C9C6BA83DB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91"/>
          <a:stretch/>
        </p:blipFill>
        <p:spPr>
          <a:xfrm>
            <a:off x="500201" y="2756688"/>
            <a:ext cx="6212894" cy="388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02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5DC64CC-80D0-C140-976F-60D0A3EF0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22"/>
          <a:stretch/>
        </p:blipFill>
        <p:spPr>
          <a:xfrm>
            <a:off x="207054" y="1532853"/>
            <a:ext cx="5652131" cy="40225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5D85445-4A35-8243-94F6-0F862F7095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91"/>
          <a:stretch/>
        </p:blipFill>
        <p:spPr>
          <a:xfrm>
            <a:off x="5859185" y="1599908"/>
            <a:ext cx="6212894" cy="3888452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36FD475-60C2-B94D-A7F0-97CD8D1ECF34}"/>
              </a:ext>
            </a:extLst>
          </p:cNvPr>
          <p:cNvCxnSpPr>
            <a:cxnSpLocks/>
          </p:cNvCxnSpPr>
          <p:nvPr/>
        </p:nvCxnSpPr>
        <p:spPr>
          <a:xfrm flipH="1">
            <a:off x="6096000" y="1169234"/>
            <a:ext cx="1" cy="5448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C91BF48D-0916-4D02-A696-6923BD044A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744" b="89534"/>
          <a:stretch/>
        </p:blipFill>
        <p:spPr>
          <a:xfrm>
            <a:off x="209375" y="252492"/>
            <a:ext cx="5340633" cy="9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762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E5022C-08F8-9041-9C86-63796683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35" y="351027"/>
            <a:ext cx="10635929" cy="6155946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1000124" y="4095750"/>
            <a:ext cx="10458451" cy="933604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688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</TotalTime>
  <Words>89</Words>
  <Application>Microsoft Office PowerPoint</Application>
  <PresentationFormat>ワイド画面</PresentationFormat>
  <Paragraphs>36</Paragraphs>
  <Slides>48</Slides>
  <Notes>3</Notes>
  <HiddenSlides>0</HiddenSlides>
  <MMClips>27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4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Chandhol Cheysith</dc:creator>
  <cp:lastModifiedBy>Kazuyo Takehara</cp:lastModifiedBy>
  <cp:revision>111</cp:revision>
  <dcterms:created xsi:type="dcterms:W3CDTF">2021-03-15T07:36:47Z</dcterms:created>
  <dcterms:modified xsi:type="dcterms:W3CDTF">2023-04-21T02:46:23Z</dcterms:modified>
</cp:coreProperties>
</file>