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25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2F57E7-B398-4713-A674-F2710040F6EB}" v="2" dt="2022-04-01T03:29:13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42F57E7-B398-4713-A674-F2710040F6EB}"/>
    <pc:docChg chg="custSel addSld delSld modSld">
      <pc:chgData name="Takehara Kazuyo" userId="6c1305eccc517997" providerId="LiveId" clId="{942F57E7-B398-4713-A674-F2710040F6EB}" dt="2022-04-01T03:29:11.307" v="36" actId="2696"/>
      <pc:docMkLst>
        <pc:docMk/>
      </pc:docMkLst>
      <pc:sldChg chg="addSp delSp mod">
        <pc:chgData name="Takehara Kazuyo" userId="6c1305eccc517997" providerId="LiveId" clId="{942F57E7-B398-4713-A674-F2710040F6EB}" dt="2022-01-12T04:49:43.604" v="8" actId="22"/>
        <pc:sldMkLst>
          <pc:docMk/>
          <pc:sldMk cId="1665319151" sldId="257"/>
        </pc:sldMkLst>
        <pc:picChg chg="del">
          <ac:chgData name="Takehara Kazuyo" userId="6c1305eccc517997" providerId="LiveId" clId="{942F57E7-B398-4713-A674-F2710040F6EB}" dt="2022-01-12T04:49:42.694" v="7" actId="478"/>
          <ac:picMkLst>
            <pc:docMk/>
            <pc:sldMk cId="1665319151" sldId="257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49:43.604" v="8" actId="22"/>
          <ac:picMkLst>
            <pc:docMk/>
            <pc:sldMk cId="1665319151" sldId="257"/>
            <ac:picMk id="4" creationId="{BB9E7F3F-F640-459D-974C-7462CDEB5D3E}"/>
          </ac:picMkLst>
        </pc:picChg>
      </pc:sldChg>
      <pc:sldChg chg="addSp delSp mod">
        <pc:chgData name="Takehara Kazuyo" userId="6c1305eccc517997" providerId="LiveId" clId="{942F57E7-B398-4713-A674-F2710040F6EB}" dt="2022-01-12T04:50:11.679" v="10" actId="22"/>
        <pc:sldMkLst>
          <pc:docMk/>
          <pc:sldMk cId="1400173553" sldId="285"/>
        </pc:sldMkLst>
        <pc:picChg chg="del">
          <ac:chgData name="Takehara Kazuyo" userId="6c1305eccc517997" providerId="LiveId" clId="{942F57E7-B398-4713-A674-F2710040F6EB}" dt="2022-01-12T04:50:10.843" v="9" actId="478"/>
          <ac:picMkLst>
            <pc:docMk/>
            <pc:sldMk cId="1400173553" sldId="285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0:11.679" v="10" actId="22"/>
          <ac:picMkLst>
            <pc:docMk/>
            <pc:sldMk cId="1400173553" sldId="285"/>
            <ac:picMk id="4" creationId="{D29264BA-945B-4E2A-9483-F61D1CC48CEA}"/>
          </ac:picMkLst>
        </pc:picChg>
      </pc:sldChg>
      <pc:sldChg chg="addSp delSp mod">
        <pc:chgData name="Takehara Kazuyo" userId="6c1305eccc517997" providerId="LiveId" clId="{942F57E7-B398-4713-A674-F2710040F6EB}" dt="2022-01-12T04:50:48.950" v="12" actId="22"/>
        <pc:sldMkLst>
          <pc:docMk/>
          <pc:sldMk cId="2911219196" sldId="287"/>
        </pc:sldMkLst>
        <pc:picChg chg="del">
          <ac:chgData name="Takehara Kazuyo" userId="6c1305eccc517997" providerId="LiveId" clId="{942F57E7-B398-4713-A674-F2710040F6EB}" dt="2022-01-12T04:50:48.054" v="11" actId="478"/>
          <ac:picMkLst>
            <pc:docMk/>
            <pc:sldMk cId="2911219196" sldId="287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0:48.950" v="12" actId="22"/>
          <ac:picMkLst>
            <pc:docMk/>
            <pc:sldMk cId="2911219196" sldId="287"/>
            <ac:picMk id="4" creationId="{B865A2AF-E821-4867-92FE-9AE92DCBAA48}"/>
          </ac:picMkLst>
        </pc:picChg>
      </pc:sldChg>
      <pc:sldChg chg="addSp delSp mod">
        <pc:chgData name="Takehara Kazuyo" userId="6c1305eccc517997" providerId="LiveId" clId="{942F57E7-B398-4713-A674-F2710040F6EB}" dt="2022-01-12T04:51:17.841" v="14" actId="22"/>
        <pc:sldMkLst>
          <pc:docMk/>
          <pc:sldMk cId="17821500" sldId="289"/>
        </pc:sldMkLst>
        <pc:picChg chg="del">
          <ac:chgData name="Takehara Kazuyo" userId="6c1305eccc517997" providerId="LiveId" clId="{942F57E7-B398-4713-A674-F2710040F6EB}" dt="2022-01-12T04:51:17.281" v="13" actId="478"/>
          <ac:picMkLst>
            <pc:docMk/>
            <pc:sldMk cId="17821500" sldId="289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1:17.841" v="14" actId="22"/>
          <ac:picMkLst>
            <pc:docMk/>
            <pc:sldMk cId="17821500" sldId="289"/>
            <ac:picMk id="4" creationId="{B47CBCA2-A781-4365-BC57-006D7F12D45B}"/>
          </ac:picMkLst>
        </pc:picChg>
      </pc:sldChg>
      <pc:sldChg chg="addSp delSp mod">
        <pc:chgData name="Takehara Kazuyo" userId="6c1305eccc517997" providerId="LiveId" clId="{942F57E7-B398-4713-A674-F2710040F6EB}" dt="2022-01-12T04:51:49.086" v="16" actId="22"/>
        <pc:sldMkLst>
          <pc:docMk/>
          <pc:sldMk cId="3381823393" sldId="291"/>
        </pc:sldMkLst>
        <pc:picChg chg="del">
          <ac:chgData name="Takehara Kazuyo" userId="6c1305eccc517997" providerId="LiveId" clId="{942F57E7-B398-4713-A674-F2710040F6EB}" dt="2022-01-12T04:51:48.521" v="15" actId="478"/>
          <ac:picMkLst>
            <pc:docMk/>
            <pc:sldMk cId="3381823393" sldId="291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1:49.086" v="16" actId="22"/>
          <ac:picMkLst>
            <pc:docMk/>
            <pc:sldMk cId="3381823393" sldId="291"/>
            <ac:picMk id="4" creationId="{B66EABA9-15B9-42AC-99FF-B24657E9B184}"/>
          </ac:picMkLst>
        </pc:picChg>
      </pc:sldChg>
      <pc:sldChg chg="addSp delSp mod">
        <pc:chgData name="Takehara Kazuyo" userId="6c1305eccc517997" providerId="LiveId" clId="{942F57E7-B398-4713-A674-F2710040F6EB}" dt="2022-01-12T04:52:26.158" v="18" actId="22"/>
        <pc:sldMkLst>
          <pc:docMk/>
          <pc:sldMk cId="3710367489" sldId="293"/>
        </pc:sldMkLst>
        <pc:picChg chg="del">
          <ac:chgData name="Takehara Kazuyo" userId="6c1305eccc517997" providerId="LiveId" clId="{942F57E7-B398-4713-A674-F2710040F6EB}" dt="2022-01-12T04:52:25.589" v="17" actId="478"/>
          <ac:picMkLst>
            <pc:docMk/>
            <pc:sldMk cId="3710367489" sldId="293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2:26.158" v="18" actId="22"/>
          <ac:picMkLst>
            <pc:docMk/>
            <pc:sldMk cId="3710367489" sldId="293"/>
            <ac:picMk id="4" creationId="{F589F582-2B79-479E-80E7-0EEBEFC538C4}"/>
          </ac:picMkLst>
        </pc:picChg>
      </pc:sldChg>
      <pc:sldChg chg="addSp delSp mod">
        <pc:chgData name="Takehara Kazuyo" userId="6c1305eccc517997" providerId="LiveId" clId="{942F57E7-B398-4713-A674-F2710040F6EB}" dt="2022-01-12T04:52:53.146" v="20" actId="22"/>
        <pc:sldMkLst>
          <pc:docMk/>
          <pc:sldMk cId="2666140082" sldId="295"/>
        </pc:sldMkLst>
        <pc:picChg chg="del">
          <ac:chgData name="Takehara Kazuyo" userId="6c1305eccc517997" providerId="LiveId" clId="{942F57E7-B398-4713-A674-F2710040F6EB}" dt="2022-01-12T04:52:52.550" v="19" actId="478"/>
          <ac:picMkLst>
            <pc:docMk/>
            <pc:sldMk cId="2666140082" sldId="295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2:53.146" v="20" actId="22"/>
          <ac:picMkLst>
            <pc:docMk/>
            <pc:sldMk cId="2666140082" sldId="295"/>
            <ac:picMk id="4" creationId="{E6978EB0-4F1A-4813-A6BF-37EF9ED568F7}"/>
          </ac:picMkLst>
        </pc:picChg>
      </pc:sldChg>
      <pc:sldChg chg="addSp delSp mod">
        <pc:chgData name="Takehara Kazuyo" userId="6c1305eccc517997" providerId="LiveId" clId="{942F57E7-B398-4713-A674-F2710040F6EB}" dt="2022-01-12T04:53:18.025" v="22" actId="22"/>
        <pc:sldMkLst>
          <pc:docMk/>
          <pc:sldMk cId="1142924597" sldId="297"/>
        </pc:sldMkLst>
        <pc:picChg chg="del">
          <ac:chgData name="Takehara Kazuyo" userId="6c1305eccc517997" providerId="LiveId" clId="{942F57E7-B398-4713-A674-F2710040F6EB}" dt="2022-01-12T04:53:17.500" v="21" actId="478"/>
          <ac:picMkLst>
            <pc:docMk/>
            <pc:sldMk cId="1142924597" sldId="297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3:18.025" v="22" actId="22"/>
          <ac:picMkLst>
            <pc:docMk/>
            <pc:sldMk cId="1142924597" sldId="297"/>
            <ac:picMk id="4" creationId="{CA731312-387C-4CF6-A071-7E3E29459C8D}"/>
          </ac:picMkLst>
        </pc:picChg>
      </pc:sldChg>
      <pc:sldChg chg="addSp delSp mod">
        <pc:chgData name="Takehara Kazuyo" userId="6c1305eccc517997" providerId="LiveId" clId="{942F57E7-B398-4713-A674-F2710040F6EB}" dt="2022-01-12T04:55:39.300" v="24" actId="22"/>
        <pc:sldMkLst>
          <pc:docMk/>
          <pc:sldMk cId="595862289" sldId="299"/>
        </pc:sldMkLst>
        <pc:picChg chg="del">
          <ac:chgData name="Takehara Kazuyo" userId="6c1305eccc517997" providerId="LiveId" clId="{942F57E7-B398-4713-A674-F2710040F6EB}" dt="2022-01-12T04:55:38.837" v="23" actId="478"/>
          <ac:picMkLst>
            <pc:docMk/>
            <pc:sldMk cId="595862289" sldId="299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5:39.300" v="24" actId="22"/>
          <ac:picMkLst>
            <pc:docMk/>
            <pc:sldMk cId="595862289" sldId="299"/>
            <ac:picMk id="4" creationId="{572B8758-05B6-4427-A0F2-EDD3F3155AFC}"/>
          </ac:picMkLst>
        </pc:picChg>
      </pc:sldChg>
      <pc:sldChg chg="addSp delSp mod">
        <pc:chgData name="Takehara Kazuyo" userId="6c1305eccc517997" providerId="LiveId" clId="{942F57E7-B398-4713-A674-F2710040F6EB}" dt="2022-01-12T04:59:05.393" v="26" actId="22"/>
        <pc:sldMkLst>
          <pc:docMk/>
          <pc:sldMk cId="756719227" sldId="301"/>
        </pc:sldMkLst>
        <pc:picChg chg="del">
          <ac:chgData name="Takehara Kazuyo" userId="6c1305eccc517997" providerId="LiveId" clId="{942F57E7-B398-4713-A674-F2710040F6EB}" dt="2022-01-12T04:59:04.933" v="25" actId="478"/>
          <ac:picMkLst>
            <pc:docMk/>
            <pc:sldMk cId="756719227" sldId="301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9:05.393" v="26" actId="22"/>
          <ac:picMkLst>
            <pc:docMk/>
            <pc:sldMk cId="756719227" sldId="301"/>
            <ac:picMk id="4" creationId="{9106F5EC-2E1D-4A67-9CD9-EAD51399008D}"/>
          </ac:picMkLst>
        </pc:picChg>
      </pc:sldChg>
      <pc:sldChg chg="addSp delSp mod">
        <pc:chgData name="Takehara Kazuyo" userId="6c1305eccc517997" providerId="LiveId" clId="{942F57E7-B398-4713-A674-F2710040F6EB}" dt="2022-01-12T04:59:35.824" v="28" actId="22"/>
        <pc:sldMkLst>
          <pc:docMk/>
          <pc:sldMk cId="3685904955" sldId="303"/>
        </pc:sldMkLst>
        <pc:picChg chg="del">
          <ac:chgData name="Takehara Kazuyo" userId="6c1305eccc517997" providerId="LiveId" clId="{942F57E7-B398-4713-A674-F2710040F6EB}" dt="2022-01-12T04:59:35.253" v="27" actId="478"/>
          <ac:picMkLst>
            <pc:docMk/>
            <pc:sldMk cId="3685904955" sldId="303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9:35.824" v="28" actId="22"/>
          <ac:picMkLst>
            <pc:docMk/>
            <pc:sldMk cId="3685904955" sldId="303"/>
            <ac:picMk id="4" creationId="{5943AEFC-9019-4EAC-803A-9F822D59D47B}"/>
          </ac:picMkLst>
        </pc:picChg>
      </pc:sldChg>
      <pc:sldChg chg="addSp delSp mod">
        <pc:chgData name="Takehara Kazuyo" userId="6c1305eccc517997" providerId="LiveId" clId="{942F57E7-B398-4713-A674-F2710040F6EB}" dt="2022-01-12T04:59:59.509" v="30" actId="22"/>
        <pc:sldMkLst>
          <pc:docMk/>
          <pc:sldMk cId="2282843343" sldId="305"/>
        </pc:sldMkLst>
        <pc:picChg chg="del">
          <ac:chgData name="Takehara Kazuyo" userId="6c1305eccc517997" providerId="LiveId" clId="{942F57E7-B398-4713-A674-F2710040F6EB}" dt="2022-01-12T04:59:58.902" v="29" actId="478"/>
          <ac:picMkLst>
            <pc:docMk/>
            <pc:sldMk cId="2282843343" sldId="305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4:59:59.509" v="30" actId="22"/>
          <ac:picMkLst>
            <pc:docMk/>
            <pc:sldMk cId="2282843343" sldId="305"/>
            <ac:picMk id="4" creationId="{FCD2D053-EF8B-4D39-835B-3507F2CAE9DF}"/>
          </ac:picMkLst>
        </pc:picChg>
      </pc:sldChg>
      <pc:sldChg chg="addSp delSp mod">
        <pc:chgData name="Takehara Kazuyo" userId="6c1305eccc517997" providerId="LiveId" clId="{942F57E7-B398-4713-A674-F2710040F6EB}" dt="2022-01-12T05:00:25.526" v="32" actId="22"/>
        <pc:sldMkLst>
          <pc:docMk/>
          <pc:sldMk cId="3305528186" sldId="307"/>
        </pc:sldMkLst>
        <pc:picChg chg="del">
          <ac:chgData name="Takehara Kazuyo" userId="6c1305eccc517997" providerId="LiveId" clId="{942F57E7-B398-4713-A674-F2710040F6EB}" dt="2022-01-12T05:00:24.978" v="31" actId="478"/>
          <ac:picMkLst>
            <pc:docMk/>
            <pc:sldMk cId="3305528186" sldId="307"/>
            <ac:picMk id="3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5:00:25.526" v="32" actId="22"/>
          <ac:picMkLst>
            <pc:docMk/>
            <pc:sldMk cId="3305528186" sldId="307"/>
            <ac:picMk id="4" creationId="{7BCCF9D4-8241-4FF6-989D-FD5CAFB8CD21}"/>
          </ac:picMkLst>
        </pc:picChg>
      </pc:sldChg>
      <pc:sldChg chg="addSp delSp mod">
        <pc:chgData name="Takehara Kazuyo" userId="6c1305eccc517997" providerId="LiveId" clId="{942F57E7-B398-4713-A674-F2710040F6EB}" dt="2022-01-12T05:00:53.973" v="34" actId="22"/>
        <pc:sldMkLst>
          <pc:docMk/>
          <pc:sldMk cId="2565719982" sldId="309"/>
        </pc:sldMkLst>
        <pc:picChg chg="del">
          <ac:chgData name="Takehara Kazuyo" userId="6c1305eccc517997" providerId="LiveId" clId="{942F57E7-B398-4713-A674-F2710040F6EB}" dt="2022-01-12T05:00:53.315" v="33" actId="478"/>
          <ac:picMkLst>
            <pc:docMk/>
            <pc:sldMk cId="2565719982" sldId="309"/>
            <ac:picMk id="2" creationId="{00000000-0000-0000-0000-000000000000}"/>
          </ac:picMkLst>
        </pc:picChg>
        <pc:picChg chg="add">
          <ac:chgData name="Takehara Kazuyo" userId="6c1305eccc517997" providerId="LiveId" clId="{942F57E7-B398-4713-A674-F2710040F6EB}" dt="2022-01-12T05:00:53.973" v="34" actId="22"/>
          <ac:picMkLst>
            <pc:docMk/>
            <pc:sldMk cId="2565719982" sldId="309"/>
            <ac:picMk id="4" creationId="{6F199CE1-9C13-4DF1-9BD6-E705ED6378AE}"/>
          </ac:picMkLst>
        </pc:picChg>
      </pc:sldChg>
      <pc:sldChg chg="addSp delSp modSp mod">
        <pc:chgData name="Takehara Kazuyo" userId="6c1305eccc517997" providerId="LiveId" clId="{942F57E7-B398-4713-A674-F2710040F6EB}" dt="2022-01-12T04:48:51.136" v="6" actId="12788"/>
        <pc:sldMkLst>
          <pc:docMk/>
          <pc:sldMk cId="3187347441" sldId="311"/>
        </pc:sldMkLst>
        <pc:picChg chg="del">
          <ac:chgData name="Takehara Kazuyo" userId="6c1305eccc517997" providerId="LiveId" clId="{942F57E7-B398-4713-A674-F2710040F6EB}" dt="2022-01-12T04:48:40.913" v="2" actId="478"/>
          <ac:picMkLst>
            <pc:docMk/>
            <pc:sldMk cId="3187347441" sldId="311"/>
            <ac:picMk id="3" creationId="{00000000-0000-0000-0000-000000000000}"/>
          </ac:picMkLst>
        </pc:picChg>
        <pc:picChg chg="add mod">
          <ac:chgData name="Takehara Kazuyo" userId="6c1305eccc517997" providerId="LiveId" clId="{942F57E7-B398-4713-A674-F2710040F6EB}" dt="2022-01-12T04:48:51.136" v="6" actId="12788"/>
          <ac:picMkLst>
            <pc:docMk/>
            <pc:sldMk cId="3187347441" sldId="311"/>
            <ac:picMk id="4" creationId="{C40998A9-1960-41BD-84D0-48759C3008C2}"/>
          </ac:picMkLst>
        </pc:picChg>
      </pc:sldChg>
      <pc:sldChg chg="add del">
        <pc:chgData name="Takehara Kazuyo" userId="6c1305eccc517997" providerId="LiveId" clId="{942F57E7-B398-4713-A674-F2710040F6EB}" dt="2022-04-01T03:29:11.307" v="36" actId="2696"/>
        <pc:sldMkLst>
          <pc:docMk/>
          <pc:sldMk cId="0" sldId="3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4B4A0-10D6-4EA4-AE1B-4BBCE24A5E65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7298A-10EE-4ABC-9413-771744F6FF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69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9E7F3F-F640-459D-974C-7462CDEB5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11" y="0"/>
            <a:ext cx="10958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会社</a:t>
            </a:r>
            <a:r>
              <a:rPr lang="en-US" altLang="ja-JP" sz="2800" dirty="0"/>
              <a:t>(</a:t>
            </a:r>
            <a:r>
              <a:rPr lang="ja-JP" altLang="en-US" sz="2800" dirty="0"/>
              <a:t>かいしゃ</a:t>
            </a:r>
            <a:r>
              <a:rPr lang="en-US" altLang="ja-JP" sz="2800" dirty="0"/>
              <a:t>)</a:t>
            </a:r>
            <a:r>
              <a:rPr lang="ja-JP" altLang="en-US" sz="2800" dirty="0"/>
              <a:t>を作る</a:t>
            </a:r>
            <a:r>
              <a:rPr lang="en-US" altLang="ja-JP" sz="2800" dirty="0"/>
              <a:t>(</a:t>
            </a:r>
            <a:r>
              <a:rPr lang="ja-JP" altLang="en-US" sz="2800" dirty="0"/>
              <a:t>つくる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បង្កើតក្រុមហ៊ុន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29264BA-945B-4E2A-9483-F61D1CC48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9" y="0"/>
            <a:ext cx="10227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会社</a:t>
            </a:r>
            <a:r>
              <a:rPr lang="en-US" altLang="ja-JP" sz="2800" dirty="0"/>
              <a:t>(</a:t>
            </a:r>
            <a:r>
              <a:rPr lang="ja-JP" altLang="en-US" sz="2800" dirty="0"/>
              <a:t>かいしゃ</a:t>
            </a:r>
            <a:r>
              <a:rPr lang="en-US" altLang="ja-JP" sz="2800" dirty="0"/>
              <a:t>)</a:t>
            </a:r>
            <a:r>
              <a:rPr lang="ja-JP" altLang="en-US" sz="2800" dirty="0"/>
              <a:t>に就職</a:t>
            </a:r>
            <a:r>
              <a:rPr lang="en-US" altLang="ja-JP" sz="2800" dirty="0"/>
              <a:t>(</a:t>
            </a:r>
            <a:r>
              <a:rPr lang="ja-JP" altLang="en-US" sz="2800" dirty="0"/>
              <a:t>しゅうしょく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ចូលធ្វើការនៅក្រុមហ៊ុន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3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865A2AF-E821-4867-92FE-9AE92DCBA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50" y="0"/>
            <a:ext cx="1121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19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店</a:t>
            </a:r>
            <a:r>
              <a:rPr lang="en-US" altLang="ja-JP" sz="2800" dirty="0"/>
              <a:t>(</a:t>
            </a:r>
            <a:r>
              <a:rPr lang="ja-JP" altLang="en-US" sz="2800" dirty="0"/>
              <a:t>みせ</a:t>
            </a:r>
            <a:r>
              <a:rPr lang="en-US" altLang="ja-JP" sz="2800" dirty="0"/>
              <a:t>)</a:t>
            </a:r>
            <a:r>
              <a:rPr lang="ja-JP" altLang="en-US" sz="2800" dirty="0"/>
              <a:t>を持つ</a:t>
            </a:r>
            <a:r>
              <a:rPr lang="en-US" altLang="ja-JP" sz="2800" dirty="0"/>
              <a:t>(</a:t>
            </a:r>
            <a:r>
              <a:rPr lang="ja-JP" altLang="en-US" sz="2800" dirty="0"/>
              <a:t>もつ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មានហាង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88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47CBCA2-A781-4365-BC57-006D7F12D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950" y="0"/>
            <a:ext cx="7202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お金</a:t>
            </a:r>
            <a:r>
              <a:rPr lang="en-US" altLang="ja-JP" sz="2800" dirty="0"/>
              <a:t>(</a:t>
            </a:r>
            <a:r>
              <a:rPr lang="ja-JP" altLang="en-US" sz="2800" dirty="0"/>
              <a:t>おかね</a:t>
            </a:r>
            <a:r>
              <a:rPr lang="en-US" altLang="ja-JP" sz="2800" dirty="0"/>
              <a:t>)</a:t>
            </a:r>
            <a:r>
              <a:rPr lang="ja-JP" altLang="en-US" sz="2800" dirty="0"/>
              <a:t>を稼ぐ</a:t>
            </a:r>
            <a:r>
              <a:rPr lang="en-US" altLang="ja-JP" sz="2800" dirty="0"/>
              <a:t>(</a:t>
            </a:r>
            <a:r>
              <a:rPr lang="ja-JP" altLang="en-US" sz="2800" dirty="0"/>
              <a:t>かせぐ</a:t>
            </a:r>
            <a:r>
              <a:rPr lang="en-US" altLang="ja-JP" sz="2800" dirty="0"/>
              <a:t>)/</a:t>
            </a:r>
            <a:r>
              <a:rPr lang="ja-JP" altLang="en-US" sz="2800" dirty="0"/>
              <a:t>貯金</a:t>
            </a:r>
            <a:r>
              <a:rPr lang="en-US" altLang="ja-JP" sz="2800" dirty="0"/>
              <a:t>(</a:t>
            </a:r>
            <a:r>
              <a:rPr lang="ja-JP" altLang="en-US" sz="2800" dirty="0"/>
              <a:t>ちょきん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រកលុយ/សន្សំលុយ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35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66EABA9-15B9-42AC-99FF-B24657E9B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05" y="0"/>
            <a:ext cx="11056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23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結婚</a:t>
            </a:r>
            <a:r>
              <a:rPr lang="en-US" altLang="ja-JP" sz="2800" dirty="0"/>
              <a:t>(</a:t>
            </a:r>
            <a:r>
              <a:rPr lang="ja-JP" altLang="en-US" sz="2800" dirty="0"/>
              <a:t>けっこん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រៀបការ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89F582-2B79-479E-80E7-0EEBEFC53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07" y="0"/>
            <a:ext cx="10868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67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家</a:t>
            </a:r>
            <a:r>
              <a:rPr lang="en-US" altLang="ja-JP" sz="2800" dirty="0"/>
              <a:t>(</a:t>
            </a:r>
            <a:r>
              <a:rPr lang="ja-JP" altLang="en-US" sz="2800" dirty="0"/>
              <a:t>いえ</a:t>
            </a:r>
            <a:r>
              <a:rPr lang="en-US" altLang="ja-JP" sz="2800" dirty="0"/>
              <a:t>)</a:t>
            </a:r>
            <a:r>
              <a:rPr lang="ja-JP" altLang="en-US" sz="2800" dirty="0"/>
              <a:t>を建てる</a:t>
            </a:r>
            <a:r>
              <a:rPr lang="en-US" altLang="ja-JP" sz="2800" dirty="0"/>
              <a:t>(</a:t>
            </a:r>
            <a:r>
              <a:rPr lang="ja-JP" altLang="en-US" sz="2800" dirty="0"/>
              <a:t>たてる</a:t>
            </a:r>
            <a:r>
              <a:rPr lang="en-US" altLang="ja-JP" sz="2800" dirty="0"/>
              <a:t>)/</a:t>
            </a:r>
            <a:r>
              <a:rPr lang="ja-JP" altLang="en-US" sz="2800" dirty="0"/>
              <a:t>家を買う</a:t>
            </a:r>
            <a:r>
              <a:rPr lang="en-US" altLang="ja-JP" sz="2800" dirty="0"/>
              <a:t>(</a:t>
            </a:r>
            <a:r>
              <a:rPr lang="ja-JP" altLang="en-US" sz="2800" dirty="0"/>
              <a:t>かう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សង់ផ្ទះ.ទិញផ្ទះ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79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6978EB0-4F1A-4813-A6BF-37EF9ED56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827" y="0"/>
            <a:ext cx="9666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40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進学</a:t>
            </a:r>
            <a:r>
              <a:rPr lang="en-US" altLang="ja-JP" sz="2800" dirty="0"/>
              <a:t>(</a:t>
            </a:r>
            <a:r>
              <a:rPr lang="ja-JP" altLang="en-US" sz="2800" dirty="0"/>
              <a:t>しんがく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បន្តការសិក្សា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62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731312-387C-4CF6-A071-7E3E29459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94" y="0"/>
            <a:ext cx="10564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24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留学</a:t>
            </a:r>
            <a:r>
              <a:rPr lang="en-US" altLang="ja-JP" sz="2800" dirty="0"/>
              <a:t>(</a:t>
            </a:r>
            <a:r>
              <a:rPr lang="ja-JP" altLang="en-US" sz="2800" dirty="0"/>
              <a:t>りゅうがく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រៀននៅបរទេស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0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72B8758-05B6-4427-A0F2-EDD3F315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92" y="0"/>
            <a:ext cx="10985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62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のんびり暮らす</a:t>
            </a:r>
            <a:r>
              <a:rPr lang="en-US" altLang="ja-JP" sz="2800" dirty="0"/>
              <a:t>(</a:t>
            </a:r>
            <a:r>
              <a:rPr lang="ja-JP" altLang="en-US" sz="2800" dirty="0"/>
              <a:t>くらす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សម្រាកលម្ហែកាយ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463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06F5EC-2E1D-4A67-9CD9-EAD51399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39" y="0"/>
            <a:ext cx="10922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19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ずっと日本</a:t>
            </a:r>
            <a:r>
              <a:rPr lang="en-US" altLang="ja-JP" sz="2800" dirty="0"/>
              <a:t>(</a:t>
            </a:r>
            <a:r>
              <a:rPr lang="ja-JP" altLang="en-US" sz="2800" dirty="0"/>
              <a:t>にほん</a:t>
            </a:r>
            <a:r>
              <a:rPr lang="en-US" altLang="ja-JP" sz="2800" dirty="0"/>
              <a:t>)</a:t>
            </a:r>
            <a:r>
              <a:rPr lang="ja-JP" altLang="en-US" sz="2800" dirty="0"/>
              <a:t>に住む</a:t>
            </a:r>
            <a:r>
              <a:rPr lang="en-US" altLang="ja-JP" sz="2800" dirty="0"/>
              <a:t>(</a:t>
            </a:r>
            <a:r>
              <a:rPr lang="ja-JP" altLang="en-US" sz="2800" dirty="0"/>
              <a:t>すむ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រស់នៅជប៉ុនរហូត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66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943AEFC-9019-4EAC-803A-9F822D59D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36" y="0"/>
            <a:ext cx="10652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04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ほかの国</a:t>
            </a:r>
            <a:r>
              <a:rPr lang="en-US" altLang="ja-JP" sz="2800" dirty="0"/>
              <a:t>(</a:t>
            </a:r>
            <a:r>
              <a:rPr lang="ja-JP" altLang="en-US" sz="2800" dirty="0"/>
              <a:t>くに</a:t>
            </a:r>
            <a:r>
              <a:rPr lang="en-US" altLang="ja-JP" sz="2800" dirty="0"/>
              <a:t>)</a:t>
            </a:r>
            <a:r>
              <a:rPr lang="ja-JP" altLang="en-US" sz="2800" dirty="0"/>
              <a:t>で働く</a:t>
            </a:r>
            <a:r>
              <a:rPr lang="en-US" altLang="ja-JP" sz="2800" dirty="0"/>
              <a:t>(</a:t>
            </a:r>
            <a:r>
              <a:rPr lang="ja-JP" altLang="en-US" sz="2800" dirty="0"/>
              <a:t>はたらく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ធ្វើការនៅប្រទេសផ្សេង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11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CD2D053-EF8B-4D39-835B-3507F2CAE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04" y="0"/>
            <a:ext cx="10707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43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職人</a:t>
            </a:r>
            <a:r>
              <a:rPr lang="en-US" altLang="ja-JP" sz="2800" dirty="0"/>
              <a:t>(</a:t>
            </a:r>
            <a:r>
              <a:rPr lang="ja-JP" altLang="en-US" sz="2800" dirty="0"/>
              <a:t>しょくにん</a:t>
            </a:r>
            <a:r>
              <a:rPr lang="en-US" altLang="ja-JP" sz="2800" dirty="0"/>
              <a:t>)</a:t>
            </a:r>
            <a:r>
              <a:rPr lang="ja-JP" altLang="en-US" sz="2800" dirty="0"/>
              <a:t>になる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ក្លាយជាអ្នកធ្វើការ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960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BCCF9D4-8241-4FF6-989D-FD5CAFB8C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31" y="0"/>
            <a:ext cx="11147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28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m. </a:t>
            </a:r>
            <a:r>
              <a:rPr lang="ja-JP" altLang="en-US" sz="2800" dirty="0"/>
              <a:t>ガイドになる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ក្លាយជាមគ្គុទេសក៍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36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F199CE1-9C13-4DF1-9BD6-E705ED637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06" y="0"/>
            <a:ext cx="10263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19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n. </a:t>
            </a:r>
            <a:r>
              <a:rPr lang="ja-JP" altLang="en-US" sz="2800" dirty="0"/>
              <a:t>通訳</a:t>
            </a:r>
            <a:r>
              <a:rPr lang="en-US" altLang="ja-JP" sz="2800" dirty="0"/>
              <a:t>(</a:t>
            </a:r>
            <a:r>
              <a:rPr lang="ja-JP" altLang="en-US" sz="2800" dirty="0"/>
              <a:t>つうやく</a:t>
            </a:r>
            <a:r>
              <a:rPr lang="en-US" altLang="ja-JP" sz="2800" dirty="0"/>
              <a:t>)</a:t>
            </a:r>
            <a:r>
              <a:rPr lang="ja-JP" altLang="en-US" sz="2800" dirty="0"/>
              <a:t>になる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ក្លាយជាអ្នកបកប្រែ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889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40998A9-1960-41BD-84D0-48759C300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37" y="0"/>
            <a:ext cx="10337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47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18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将来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しょうらい</a:t>
            </a:r>
            <a:r>
              <a:rPr lang="en-US" altLang="ja-JP" sz="2800" dirty="0"/>
              <a:t>)</a:t>
            </a:r>
            <a:r>
              <a:rPr lang="ja-JP" altLang="en-US" sz="2800" dirty="0"/>
              <a:t>の夢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ゆめ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</a:t>
            </a:r>
            <a:r>
              <a:rPr lang="ja-JP" altLang="en-US" sz="2800" dirty="0"/>
              <a:t>希望</a:t>
            </a:r>
            <a:r>
              <a:rPr lang="en-US" altLang="ja-JP" sz="2800" dirty="0"/>
              <a:t>(</a:t>
            </a:r>
            <a:r>
              <a:rPr lang="ja-JP" altLang="en-US" sz="2800" dirty="0"/>
              <a:t>きぼう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សុបិននៅថ្ងៃអនាគត. ក្តីសង្ឃឹម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o. </a:t>
            </a:r>
            <a:r>
              <a:rPr lang="ja-JP" altLang="en-US" sz="2800" dirty="0"/>
              <a:t>日本語教師</a:t>
            </a:r>
            <a:r>
              <a:rPr lang="en-US" altLang="ja-JP" sz="2800" dirty="0"/>
              <a:t>(</a:t>
            </a:r>
            <a:r>
              <a:rPr lang="ja-JP" altLang="en-US" sz="2800" dirty="0"/>
              <a:t>にほんごきょうし</a:t>
            </a:r>
            <a:r>
              <a:rPr lang="en-US" altLang="ja-JP" sz="2800" dirty="0"/>
              <a:t>)</a:t>
            </a:r>
            <a:r>
              <a:rPr lang="ja-JP" altLang="en-US" sz="2800" dirty="0"/>
              <a:t>になる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ក្លាយជាគ្រូបង្រៀនភាសាជប៉ុន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98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653</Words>
  <Application>Microsoft Office PowerPoint</Application>
  <PresentationFormat>ワイド画面</PresentationFormat>
  <Paragraphs>45</Paragraphs>
  <Slides>31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197</cp:revision>
  <dcterms:created xsi:type="dcterms:W3CDTF">2021-11-15T04:51:58Z</dcterms:created>
  <dcterms:modified xsi:type="dcterms:W3CDTF">2022-04-01T03:29:14Z</dcterms:modified>
</cp:coreProperties>
</file>