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57" r:id="rId2"/>
    <p:sldId id="279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323" r:id="rId42"/>
    <p:sldId id="324" r:id="rId43"/>
    <p:sldId id="325" r:id="rId44"/>
    <p:sldId id="326" r:id="rId45"/>
    <p:sldId id="327" r:id="rId46"/>
    <p:sldId id="328" r:id="rId47"/>
    <p:sldId id="329" r:id="rId48"/>
    <p:sldId id="330" r:id="rId49"/>
    <p:sldId id="331" r:id="rId50"/>
    <p:sldId id="332" r:id="rId51"/>
    <p:sldId id="333" r:id="rId52"/>
    <p:sldId id="334" r:id="rId53"/>
    <p:sldId id="335" r:id="rId54"/>
    <p:sldId id="336" r:id="rId55"/>
    <p:sldId id="337" r:id="rId56"/>
    <p:sldId id="338" r:id="rId57"/>
    <p:sldId id="339" r:id="rId58"/>
    <p:sldId id="340" r:id="rId59"/>
    <p:sldId id="341" r:id="rId60"/>
    <p:sldId id="342" r:id="rId61"/>
    <p:sldId id="343" r:id="rId62"/>
    <p:sldId id="344" r:id="rId63"/>
    <p:sldId id="345" r:id="rId64"/>
    <p:sldId id="346" r:id="rId65"/>
    <p:sldId id="347" r:id="rId6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0148C4-1398-4AB6-8879-8CE62DD82EF8}" v="2" dt="2022-04-01T03:27:26.8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BE0148C4-1398-4AB6-8879-8CE62DD82EF8}"/>
    <pc:docChg chg="undo redo custSel addSld delSld modSld">
      <pc:chgData name="Takehara Kazuyo" userId="6c1305eccc517997" providerId="LiveId" clId="{BE0148C4-1398-4AB6-8879-8CE62DD82EF8}" dt="2022-04-04T09:35:37.355" v="202"/>
      <pc:docMkLst>
        <pc:docMk/>
      </pc:docMkLst>
      <pc:sldChg chg="modSp mod">
        <pc:chgData name="Takehara Kazuyo" userId="6c1305eccc517997" providerId="LiveId" clId="{BE0148C4-1398-4AB6-8879-8CE62DD82EF8}" dt="2022-01-12T04:30:42.737" v="12" actId="12788"/>
        <pc:sldMkLst>
          <pc:docMk/>
          <pc:sldMk cId="1665319151" sldId="257"/>
        </pc:sldMkLst>
        <pc:picChg chg="mod">
          <ac:chgData name="Takehara Kazuyo" userId="6c1305eccc517997" providerId="LiveId" clId="{BE0148C4-1398-4AB6-8879-8CE62DD82EF8}" dt="2022-01-12T04:30:42.737" v="12" actId="12788"/>
          <ac:picMkLst>
            <pc:docMk/>
            <pc:sldMk cId="1665319151" sldId="25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1-12T04:30:33.210" v="10" actId="20577"/>
        <pc:sldMkLst>
          <pc:docMk/>
          <pc:sldMk cId="815528526" sldId="279"/>
        </pc:sldMkLst>
        <pc:spChg chg="mod">
          <ac:chgData name="Takehara Kazuyo" userId="6c1305eccc517997" providerId="LiveId" clId="{BE0148C4-1398-4AB6-8879-8CE62DD82EF8}" dt="2022-01-12T04:30:33.210" v="10" actId="20577"/>
          <ac:spMkLst>
            <pc:docMk/>
            <pc:sldMk cId="815528526" sldId="279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E0148C4-1398-4AB6-8879-8CE62DD82EF8}" dt="2022-01-12T04:31:26.498" v="15" actId="12788"/>
        <pc:sldMkLst>
          <pc:docMk/>
          <pc:sldMk cId="1400173553" sldId="285"/>
        </pc:sldMkLst>
        <pc:picChg chg="mod">
          <ac:chgData name="Takehara Kazuyo" userId="6c1305eccc517997" providerId="LiveId" clId="{BE0148C4-1398-4AB6-8879-8CE62DD82EF8}" dt="2022-01-12T04:31:26.498" v="15" actId="12788"/>
          <ac:picMkLst>
            <pc:docMk/>
            <pc:sldMk cId="1400173553" sldId="28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1-12T04:30:31.824" v="8"/>
        <pc:sldMkLst>
          <pc:docMk/>
          <pc:sldMk cId="252456705" sldId="286"/>
        </pc:sldMkLst>
        <pc:spChg chg="mod">
          <ac:chgData name="Takehara Kazuyo" userId="6c1305eccc517997" providerId="LiveId" clId="{BE0148C4-1398-4AB6-8879-8CE62DD82EF8}" dt="2022-01-12T04:30:31.824" v="8"/>
          <ac:spMkLst>
            <pc:docMk/>
            <pc:sldMk cId="252456705" sldId="286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E0148C4-1398-4AB6-8879-8CE62DD82EF8}" dt="2022-01-12T04:31:47.472" v="18" actId="12788"/>
        <pc:sldMkLst>
          <pc:docMk/>
          <pc:sldMk cId="4187417690" sldId="287"/>
        </pc:sldMkLst>
        <pc:picChg chg="mod">
          <ac:chgData name="Takehara Kazuyo" userId="6c1305eccc517997" providerId="LiveId" clId="{BE0148C4-1398-4AB6-8879-8CE62DD82EF8}" dt="2022-01-12T04:31:47.472" v="18" actId="12788"/>
          <ac:picMkLst>
            <pc:docMk/>
            <pc:sldMk cId="4187417690" sldId="287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1-12T04:32:50.925" v="28" actId="12788"/>
        <pc:sldMkLst>
          <pc:docMk/>
          <pc:sldMk cId="2420535520" sldId="289"/>
        </pc:sldMkLst>
        <pc:picChg chg="mod">
          <ac:chgData name="Takehara Kazuyo" userId="6c1305eccc517997" providerId="LiveId" clId="{BE0148C4-1398-4AB6-8879-8CE62DD82EF8}" dt="2022-01-12T04:32:50.925" v="28" actId="12788"/>
          <ac:picMkLst>
            <pc:docMk/>
            <pc:sldMk cId="2420535520" sldId="289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1-12T04:32:46.065" v="27" actId="12788"/>
        <pc:sldMkLst>
          <pc:docMk/>
          <pc:sldMk cId="2895968051" sldId="291"/>
        </pc:sldMkLst>
        <pc:picChg chg="mod">
          <ac:chgData name="Takehara Kazuyo" userId="6c1305eccc517997" providerId="LiveId" clId="{BE0148C4-1398-4AB6-8879-8CE62DD82EF8}" dt="2022-01-12T04:32:46.065" v="27" actId="12788"/>
          <ac:picMkLst>
            <pc:docMk/>
            <pc:sldMk cId="2895968051" sldId="291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1-12T04:32:42.353" v="26" actId="12788"/>
        <pc:sldMkLst>
          <pc:docMk/>
          <pc:sldMk cId="3108286438" sldId="293"/>
        </pc:sldMkLst>
        <pc:picChg chg="mod">
          <ac:chgData name="Takehara Kazuyo" userId="6c1305eccc517997" providerId="LiveId" clId="{BE0148C4-1398-4AB6-8879-8CE62DD82EF8}" dt="2022-01-12T04:32:42.353" v="26" actId="12788"/>
          <ac:picMkLst>
            <pc:docMk/>
            <pc:sldMk cId="3108286438" sldId="293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4-04T09:34:55.701" v="191" actId="20577"/>
        <pc:sldMkLst>
          <pc:docMk/>
          <pc:sldMk cId="2682124828" sldId="294"/>
        </pc:sldMkLst>
        <pc:spChg chg="mod">
          <ac:chgData name="Takehara Kazuyo" userId="6c1305eccc517997" providerId="LiveId" clId="{BE0148C4-1398-4AB6-8879-8CE62DD82EF8}" dt="2022-04-04T09:34:55.701" v="191" actId="20577"/>
          <ac:spMkLst>
            <pc:docMk/>
            <pc:sldMk cId="2682124828" sldId="294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E0148C4-1398-4AB6-8879-8CE62DD82EF8}" dt="2022-01-12T04:33:56.938" v="31" actId="12788"/>
        <pc:sldMkLst>
          <pc:docMk/>
          <pc:sldMk cId="54918729" sldId="295"/>
        </pc:sldMkLst>
        <pc:picChg chg="mod">
          <ac:chgData name="Takehara Kazuyo" userId="6c1305eccc517997" providerId="LiveId" clId="{BE0148C4-1398-4AB6-8879-8CE62DD82EF8}" dt="2022-01-12T04:33:56.938" v="31" actId="12788"/>
          <ac:picMkLst>
            <pc:docMk/>
            <pc:sldMk cId="54918729" sldId="295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4-04T09:35:06.862" v="192"/>
        <pc:sldMkLst>
          <pc:docMk/>
          <pc:sldMk cId="2644461526" sldId="296"/>
        </pc:sldMkLst>
        <pc:spChg chg="mod">
          <ac:chgData name="Takehara Kazuyo" userId="6c1305eccc517997" providerId="LiveId" clId="{BE0148C4-1398-4AB6-8879-8CE62DD82EF8}" dt="2022-04-04T09:35:06.862" v="192"/>
          <ac:spMkLst>
            <pc:docMk/>
            <pc:sldMk cId="2644461526" sldId="296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E0148C4-1398-4AB6-8879-8CE62DD82EF8}" dt="2022-01-12T04:34:16.609" v="35" actId="12788"/>
        <pc:sldMkLst>
          <pc:docMk/>
          <pc:sldMk cId="3049033746" sldId="297"/>
        </pc:sldMkLst>
        <pc:picChg chg="mod">
          <ac:chgData name="Takehara Kazuyo" userId="6c1305eccc517997" providerId="LiveId" clId="{BE0148C4-1398-4AB6-8879-8CE62DD82EF8}" dt="2022-01-12T04:34:16.609" v="35" actId="12788"/>
          <ac:picMkLst>
            <pc:docMk/>
            <pc:sldMk cId="3049033746" sldId="29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4-04T09:35:10.772" v="193"/>
        <pc:sldMkLst>
          <pc:docMk/>
          <pc:sldMk cId="2148281297" sldId="298"/>
        </pc:sldMkLst>
        <pc:spChg chg="mod">
          <ac:chgData name="Takehara Kazuyo" userId="6c1305eccc517997" providerId="LiveId" clId="{BE0148C4-1398-4AB6-8879-8CE62DD82EF8}" dt="2022-04-04T09:35:10.772" v="193"/>
          <ac:spMkLst>
            <pc:docMk/>
            <pc:sldMk cId="2148281297" sldId="298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E0148C4-1398-4AB6-8879-8CE62DD82EF8}" dt="2022-01-12T04:34:40.697" v="40" actId="12788"/>
        <pc:sldMkLst>
          <pc:docMk/>
          <pc:sldMk cId="1433575277" sldId="299"/>
        </pc:sldMkLst>
        <pc:picChg chg="mod">
          <ac:chgData name="Takehara Kazuyo" userId="6c1305eccc517997" providerId="LiveId" clId="{BE0148C4-1398-4AB6-8879-8CE62DD82EF8}" dt="2022-01-12T04:34:40.697" v="40" actId="12788"/>
          <ac:picMkLst>
            <pc:docMk/>
            <pc:sldMk cId="1433575277" sldId="299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4-04T09:35:13.939" v="194"/>
        <pc:sldMkLst>
          <pc:docMk/>
          <pc:sldMk cId="169043859" sldId="300"/>
        </pc:sldMkLst>
        <pc:spChg chg="mod">
          <ac:chgData name="Takehara Kazuyo" userId="6c1305eccc517997" providerId="LiveId" clId="{BE0148C4-1398-4AB6-8879-8CE62DD82EF8}" dt="2022-04-04T09:35:13.939" v="194"/>
          <ac:spMkLst>
            <pc:docMk/>
            <pc:sldMk cId="169043859" sldId="300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E0148C4-1398-4AB6-8879-8CE62DD82EF8}" dt="2022-01-12T04:36:50.290" v="80" actId="12788"/>
        <pc:sldMkLst>
          <pc:docMk/>
          <pc:sldMk cId="3039957015" sldId="301"/>
        </pc:sldMkLst>
        <pc:picChg chg="mod">
          <ac:chgData name="Takehara Kazuyo" userId="6c1305eccc517997" providerId="LiveId" clId="{BE0148C4-1398-4AB6-8879-8CE62DD82EF8}" dt="2022-01-12T04:36:50.290" v="80" actId="12788"/>
          <ac:picMkLst>
            <pc:docMk/>
            <pc:sldMk cId="3039957015" sldId="301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4-04T09:35:16.907" v="195"/>
        <pc:sldMkLst>
          <pc:docMk/>
          <pc:sldMk cId="1193974643" sldId="302"/>
        </pc:sldMkLst>
        <pc:spChg chg="mod">
          <ac:chgData name="Takehara Kazuyo" userId="6c1305eccc517997" providerId="LiveId" clId="{BE0148C4-1398-4AB6-8879-8CE62DD82EF8}" dt="2022-04-04T09:35:16.907" v="195"/>
          <ac:spMkLst>
            <pc:docMk/>
            <pc:sldMk cId="1193974643" sldId="302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E0148C4-1398-4AB6-8879-8CE62DD82EF8}" dt="2022-01-12T04:37:03.464" v="83" actId="12788"/>
        <pc:sldMkLst>
          <pc:docMk/>
          <pc:sldMk cId="3926466853" sldId="303"/>
        </pc:sldMkLst>
        <pc:picChg chg="mod">
          <ac:chgData name="Takehara Kazuyo" userId="6c1305eccc517997" providerId="LiveId" clId="{BE0148C4-1398-4AB6-8879-8CE62DD82EF8}" dt="2022-01-12T04:37:03.464" v="83" actId="12788"/>
          <ac:picMkLst>
            <pc:docMk/>
            <pc:sldMk cId="3926466853" sldId="303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4-04T09:35:19.919" v="196"/>
        <pc:sldMkLst>
          <pc:docMk/>
          <pc:sldMk cId="3892518602" sldId="304"/>
        </pc:sldMkLst>
        <pc:spChg chg="mod">
          <ac:chgData name="Takehara Kazuyo" userId="6c1305eccc517997" providerId="LiveId" clId="{BE0148C4-1398-4AB6-8879-8CE62DD82EF8}" dt="2022-04-04T09:35:19.919" v="196"/>
          <ac:spMkLst>
            <pc:docMk/>
            <pc:sldMk cId="3892518602" sldId="304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E0148C4-1398-4AB6-8879-8CE62DD82EF8}" dt="2022-01-12T04:37:19.259" v="87" actId="12788"/>
        <pc:sldMkLst>
          <pc:docMk/>
          <pc:sldMk cId="795716694" sldId="305"/>
        </pc:sldMkLst>
        <pc:picChg chg="mod">
          <ac:chgData name="Takehara Kazuyo" userId="6c1305eccc517997" providerId="LiveId" clId="{BE0148C4-1398-4AB6-8879-8CE62DD82EF8}" dt="2022-01-12T04:37:19.259" v="87" actId="12788"/>
          <ac:picMkLst>
            <pc:docMk/>
            <pc:sldMk cId="795716694" sldId="30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4-04T09:35:22.370" v="197"/>
        <pc:sldMkLst>
          <pc:docMk/>
          <pc:sldMk cId="2161916591" sldId="306"/>
        </pc:sldMkLst>
        <pc:spChg chg="mod">
          <ac:chgData name="Takehara Kazuyo" userId="6c1305eccc517997" providerId="LiveId" clId="{BE0148C4-1398-4AB6-8879-8CE62DD82EF8}" dt="2022-04-04T09:35:22.370" v="197"/>
          <ac:spMkLst>
            <pc:docMk/>
            <pc:sldMk cId="2161916591" sldId="306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E0148C4-1398-4AB6-8879-8CE62DD82EF8}" dt="2022-01-12T04:37:46.592" v="105" actId="12788"/>
        <pc:sldMkLst>
          <pc:docMk/>
          <pc:sldMk cId="2055257285" sldId="307"/>
        </pc:sldMkLst>
        <pc:picChg chg="mod">
          <ac:chgData name="Takehara Kazuyo" userId="6c1305eccc517997" providerId="LiveId" clId="{BE0148C4-1398-4AB6-8879-8CE62DD82EF8}" dt="2022-01-12T04:37:46.592" v="105" actId="12788"/>
          <ac:picMkLst>
            <pc:docMk/>
            <pc:sldMk cId="2055257285" sldId="307"/>
            <ac:picMk id="4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4-04T09:35:25.098" v="198"/>
        <pc:sldMkLst>
          <pc:docMk/>
          <pc:sldMk cId="78654212" sldId="308"/>
        </pc:sldMkLst>
        <pc:spChg chg="mod">
          <ac:chgData name="Takehara Kazuyo" userId="6c1305eccc517997" providerId="LiveId" clId="{BE0148C4-1398-4AB6-8879-8CE62DD82EF8}" dt="2022-04-04T09:35:25.098" v="198"/>
          <ac:spMkLst>
            <pc:docMk/>
            <pc:sldMk cId="78654212" sldId="308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E0148C4-1398-4AB6-8879-8CE62DD82EF8}" dt="2022-01-12T04:38:01.466" v="109" actId="12788"/>
        <pc:sldMkLst>
          <pc:docMk/>
          <pc:sldMk cId="962135299" sldId="309"/>
        </pc:sldMkLst>
        <pc:picChg chg="mod">
          <ac:chgData name="Takehara Kazuyo" userId="6c1305eccc517997" providerId="LiveId" clId="{BE0148C4-1398-4AB6-8879-8CE62DD82EF8}" dt="2022-01-12T04:38:01.466" v="109" actId="12788"/>
          <ac:picMkLst>
            <pc:docMk/>
            <pc:sldMk cId="962135299" sldId="309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4-04T09:35:27.633" v="199"/>
        <pc:sldMkLst>
          <pc:docMk/>
          <pc:sldMk cId="2532114042" sldId="310"/>
        </pc:sldMkLst>
        <pc:spChg chg="mod">
          <ac:chgData name="Takehara Kazuyo" userId="6c1305eccc517997" providerId="LiveId" clId="{BE0148C4-1398-4AB6-8879-8CE62DD82EF8}" dt="2022-04-04T09:35:27.633" v="199"/>
          <ac:spMkLst>
            <pc:docMk/>
            <pc:sldMk cId="2532114042" sldId="310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E0148C4-1398-4AB6-8879-8CE62DD82EF8}" dt="2022-01-12T04:38:18.865" v="112" actId="12788"/>
        <pc:sldMkLst>
          <pc:docMk/>
          <pc:sldMk cId="4096627213" sldId="311"/>
        </pc:sldMkLst>
        <pc:picChg chg="mod">
          <ac:chgData name="Takehara Kazuyo" userId="6c1305eccc517997" providerId="LiveId" clId="{BE0148C4-1398-4AB6-8879-8CE62DD82EF8}" dt="2022-01-12T04:38:18.865" v="112" actId="12788"/>
          <ac:picMkLst>
            <pc:docMk/>
            <pc:sldMk cId="4096627213" sldId="311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4-04T09:35:30.618" v="200"/>
        <pc:sldMkLst>
          <pc:docMk/>
          <pc:sldMk cId="3109401321" sldId="312"/>
        </pc:sldMkLst>
        <pc:spChg chg="mod">
          <ac:chgData name="Takehara Kazuyo" userId="6c1305eccc517997" providerId="LiveId" clId="{BE0148C4-1398-4AB6-8879-8CE62DD82EF8}" dt="2022-04-04T09:35:30.618" v="200"/>
          <ac:spMkLst>
            <pc:docMk/>
            <pc:sldMk cId="3109401321" sldId="312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E0148C4-1398-4AB6-8879-8CE62DD82EF8}" dt="2022-01-12T04:38:38.511" v="115" actId="12788"/>
        <pc:sldMkLst>
          <pc:docMk/>
          <pc:sldMk cId="1032062322" sldId="313"/>
        </pc:sldMkLst>
        <pc:picChg chg="mod">
          <ac:chgData name="Takehara Kazuyo" userId="6c1305eccc517997" providerId="LiveId" clId="{BE0148C4-1398-4AB6-8879-8CE62DD82EF8}" dt="2022-01-12T04:38:38.511" v="115" actId="12788"/>
          <ac:picMkLst>
            <pc:docMk/>
            <pc:sldMk cId="1032062322" sldId="313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4-04T09:35:34.430" v="201"/>
        <pc:sldMkLst>
          <pc:docMk/>
          <pc:sldMk cId="1985544452" sldId="314"/>
        </pc:sldMkLst>
        <pc:spChg chg="mod">
          <ac:chgData name="Takehara Kazuyo" userId="6c1305eccc517997" providerId="LiveId" clId="{BE0148C4-1398-4AB6-8879-8CE62DD82EF8}" dt="2022-04-04T09:35:34.430" v="201"/>
          <ac:spMkLst>
            <pc:docMk/>
            <pc:sldMk cId="1985544452" sldId="314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E0148C4-1398-4AB6-8879-8CE62DD82EF8}" dt="2022-01-12T04:38:54.254" v="118" actId="12788"/>
        <pc:sldMkLst>
          <pc:docMk/>
          <pc:sldMk cId="6088044" sldId="315"/>
        </pc:sldMkLst>
        <pc:picChg chg="mod">
          <ac:chgData name="Takehara Kazuyo" userId="6c1305eccc517997" providerId="LiveId" clId="{BE0148C4-1398-4AB6-8879-8CE62DD82EF8}" dt="2022-01-12T04:38:54.254" v="118" actId="12788"/>
          <ac:picMkLst>
            <pc:docMk/>
            <pc:sldMk cId="6088044" sldId="315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4-04T09:35:37.355" v="202"/>
        <pc:sldMkLst>
          <pc:docMk/>
          <pc:sldMk cId="2182007399" sldId="316"/>
        </pc:sldMkLst>
        <pc:spChg chg="mod">
          <ac:chgData name="Takehara Kazuyo" userId="6c1305eccc517997" providerId="LiveId" clId="{BE0148C4-1398-4AB6-8879-8CE62DD82EF8}" dt="2022-04-04T09:35:37.355" v="202"/>
          <ac:spMkLst>
            <pc:docMk/>
            <pc:sldMk cId="2182007399" sldId="316"/>
            <ac:spMk id="3" creationId="{AD869801-F720-4658-8E75-C922EAD317A6}"/>
          </ac:spMkLst>
        </pc:spChg>
      </pc:sldChg>
      <pc:sldChg chg="modSp mod">
        <pc:chgData name="Takehara Kazuyo" userId="6c1305eccc517997" providerId="LiveId" clId="{BE0148C4-1398-4AB6-8879-8CE62DD82EF8}" dt="2022-01-12T04:40:58.583" v="129" actId="12788"/>
        <pc:sldMkLst>
          <pc:docMk/>
          <pc:sldMk cId="789290688" sldId="317"/>
        </pc:sldMkLst>
        <pc:picChg chg="mod">
          <ac:chgData name="Takehara Kazuyo" userId="6c1305eccc517997" providerId="LiveId" clId="{BE0148C4-1398-4AB6-8879-8CE62DD82EF8}" dt="2022-01-12T04:40:58.583" v="129" actId="12788"/>
          <ac:picMkLst>
            <pc:docMk/>
            <pc:sldMk cId="789290688" sldId="31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1-12T04:41:09.321" v="132" actId="12788"/>
        <pc:sldMkLst>
          <pc:docMk/>
          <pc:sldMk cId="1376910090" sldId="319"/>
        </pc:sldMkLst>
        <pc:picChg chg="mod">
          <ac:chgData name="Takehara Kazuyo" userId="6c1305eccc517997" providerId="LiveId" clId="{BE0148C4-1398-4AB6-8879-8CE62DD82EF8}" dt="2022-01-12T04:41:09.321" v="132" actId="12788"/>
          <ac:picMkLst>
            <pc:docMk/>
            <pc:sldMk cId="1376910090" sldId="319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1-12T04:41:25.551" v="135" actId="12788"/>
        <pc:sldMkLst>
          <pc:docMk/>
          <pc:sldMk cId="1718610851" sldId="321"/>
        </pc:sldMkLst>
        <pc:picChg chg="mod">
          <ac:chgData name="Takehara Kazuyo" userId="6c1305eccc517997" providerId="LiveId" clId="{BE0148C4-1398-4AB6-8879-8CE62DD82EF8}" dt="2022-01-12T04:41:25.551" v="135" actId="12788"/>
          <ac:picMkLst>
            <pc:docMk/>
            <pc:sldMk cId="1718610851" sldId="321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1-12T04:41:40.731" v="138" actId="12788"/>
        <pc:sldMkLst>
          <pc:docMk/>
          <pc:sldMk cId="736000460" sldId="323"/>
        </pc:sldMkLst>
        <pc:picChg chg="mod">
          <ac:chgData name="Takehara Kazuyo" userId="6c1305eccc517997" providerId="LiveId" clId="{BE0148C4-1398-4AB6-8879-8CE62DD82EF8}" dt="2022-01-12T04:41:40.731" v="138" actId="12788"/>
          <ac:picMkLst>
            <pc:docMk/>
            <pc:sldMk cId="736000460" sldId="323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1-12T04:41:55.372" v="141" actId="12788"/>
        <pc:sldMkLst>
          <pc:docMk/>
          <pc:sldMk cId="4104133334" sldId="325"/>
        </pc:sldMkLst>
        <pc:picChg chg="mod">
          <ac:chgData name="Takehara Kazuyo" userId="6c1305eccc517997" providerId="LiveId" clId="{BE0148C4-1398-4AB6-8879-8CE62DD82EF8}" dt="2022-01-12T04:41:55.372" v="141" actId="12788"/>
          <ac:picMkLst>
            <pc:docMk/>
            <pc:sldMk cId="4104133334" sldId="32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1-12T04:42:14.353" v="144" actId="12788"/>
        <pc:sldMkLst>
          <pc:docMk/>
          <pc:sldMk cId="4179637484" sldId="327"/>
        </pc:sldMkLst>
        <pc:picChg chg="mod">
          <ac:chgData name="Takehara Kazuyo" userId="6c1305eccc517997" providerId="LiveId" clId="{BE0148C4-1398-4AB6-8879-8CE62DD82EF8}" dt="2022-01-12T04:42:14.353" v="144" actId="12788"/>
          <ac:picMkLst>
            <pc:docMk/>
            <pc:sldMk cId="4179637484" sldId="327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1-12T04:42:27.472" v="147" actId="12788"/>
        <pc:sldMkLst>
          <pc:docMk/>
          <pc:sldMk cId="755863343" sldId="329"/>
        </pc:sldMkLst>
        <pc:picChg chg="mod">
          <ac:chgData name="Takehara Kazuyo" userId="6c1305eccc517997" providerId="LiveId" clId="{BE0148C4-1398-4AB6-8879-8CE62DD82EF8}" dt="2022-01-12T04:42:27.472" v="147" actId="12788"/>
          <ac:picMkLst>
            <pc:docMk/>
            <pc:sldMk cId="755863343" sldId="329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1-12T04:43:31.664" v="153" actId="12788"/>
        <pc:sldMkLst>
          <pc:docMk/>
          <pc:sldMk cId="152960358" sldId="331"/>
        </pc:sldMkLst>
        <pc:picChg chg="mod">
          <ac:chgData name="Takehara Kazuyo" userId="6c1305eccc517997" providerId="LiveId" clId="{BE0148C4-1398-4AB6-8879-8CE62DD82EF8}" dt="2022-01-12T04:43:31.664" v="153" actId="12788"/>
          <ac:picMkLst>
            <pc:docMk/>
            <pc:sldMk cId="152960358" sldId="331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1-12T04:43:42.049" v="156" actId="12788"/>
        <pc:sldMkLst>
          <pc:docMk/>
          <pc:sldMk cId="755085429" sldId="333"/>
        </pc:sldMkLst>
        <pc:picChg chg="mod">
          <ac:chgData name="Takehara Kazuyo" userId="6c1305eccc517997" providerId="LiveId" clId="{BE0148C4-1398-4AB6-8879-8CE62DD82EF8}" dt="2022-01-12T04:43:42.049" v="156" actId="12788"/>
          <ac:picMkLst>
            <pc:docMk/>
            <pc:sldMk cId="755085429" sldId="333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1-12T04:43:59.670" v="161" actId="12788"/>
        <pc:sldMkLst>
          <pc:docMk/>
          <pc:sldMk cId="692933111" sldId="335"/>
        </pc:sldMkLst>
        <pc:picChg chg="mod">
          <ac:chgData name="Takehara Kazuyo" userId="6c1305eccc517997" providerId="LiveId" clId="{BE0148C4-1398-4AB6-8879-8CE62DD82EF8}" dt="2022-01-12T04:43:59.670" v="161" actId="12788"/>
          <ac:picMkLst>
            <pc:docMk/>
            <pc:sldMk cId="692933111" sldId="335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1-12T04:44:18.212" v="169" actId="12788"/>
        <pc:sldMkLst>
          <pc:docMk/>
          <pc:sldMk cId="1499796472" sldId="337"/>
        </pc:sldMkLst>
        <pc:picChg chg="mod">
          <ac:chgData name="Takehara Kazuyo" userId="6c1305eccc517997" providerId="LiveId" clId="{BE0148C4-1398-4AB6-8879-8CE62DD82EF8}" dt="2022-01-12T04:44:18.212" v="169" actId="12788"/>
          <ac:picMkLst>
            <pc:docMk/>
            <pc:sldMk cId="1499796472" sldId="33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1-12T04:44:31.375" v="172" actId="12788"/>
        <pc:sldMkLst>
          <pc:docMk/>
          <pc:sldMk cId="671001782" sldId="339"/>
        </pc:sldMkLst>
        <pc:picChg chg="mod">
          <ac:chgData name="Takehara Kazuyo" userId="6c1305eccc517997" providerId="LiveId" clId="{BE0148C4-1398-4AB6-8879-8CE62DD82EF8}" dt="2022-01-12T04:44:31.375" v="172" actId="12788"/>
          <ac:picMkLst>
            <pc:docMk/>
            <pc:sldMk cId="671001782" sldId="339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1-12T04:44:50.962" v="176" actId="12788"/>
        <pc:sldMkLst>
          <pc:docMk/>
          <pc:sldMk cId="3197531770" sldId="343"/>
        </pc:sldMkLst>
        <pc:picChg chg="mod">
          <ac:chgData name="Takehara Kazuyo" userId="6c1305eccc517997" providerId="LiveId" clId="{BE0148C4-1398-4AB6-8879-8CE62DD82EF8}" dt="2022-01-12T04:44:50.962" v="176" actId="12788"/>
          <ac:picMkLst>
            <pc:docMk/>
            <pc:sldMk cId="3197531770" sldId="343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BE0148C4-1398-4AB6-8879-8CE62DD82EF8}" dt="2022-01-12T04:45:07.869" v="180" actId="12788"/>
        <pc:sldMkLst>
          <pc:docMk/>
          <pc:sldMk cId="2395917880" sldId="345"/>
        </pc:sldMkLst>
        <pc:picChg chg="mod">
          <ac:chgData name="Takehara Kazuyo" userId="6c1305eccc517997" providerId="LiveId" clId="{BE0148C4-1398-4AB6-8879-8CE62DD82EF8}" dt="2022-01-12T04:45:07.869" v="180" actId="12788"/>
          <ac:picMkLst>
            <pc:docMk/>
            <pc:sldMk cId="2395917880" sldId="345"/>
            <ac:picMk id="2" creationId="{00000000-0000-0000-0000-000000000000}"/>
          </ac:picMkLst>
        </pc:picChg>
      </pc:sldChg>
      <pc:sldChg chg="add del">
        <pc:chgData name="Takehara Kazuyo" userId="6c1305eccc517997" providerId="LiveId" clId="{BE0148C4-1398-4AB6-8879-8CE62DD82EF8}" dt="2022-04-01T03:27:24.653" v="182" actId="2696"/>
        <pc:sldMkLst>
          <pc:docMk/>
          <pc:sldMk cId="0" sldId="34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8EDB1D-B52C-49FD-B5BF-BA6D93FCE220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7218F-D857-4BE1-A21D-E181C383A7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775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73E977-17EF-4D46-AAEA-B9650F36F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0133234-78B6-4496-84F4-E58A91FC8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04D10C-A955-49E3-A52B-94255CA3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444012-F572-45B6-83A3-DFB4F1EC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66CAF9-24FF-4A23-A85F-A769F0E2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22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95FDCA-DC06-4D3B-ABD1-7078162A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8A4C2B-E52E-408E-8B49-C8C9D33A8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EAB87F-086C-450A-B9C2-B709A39A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5EAB64-019C-4B30-9998-95860A60B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62D429-411A-43AB-B822-16BBD989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75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AFA507-8A3A-4A37-A9A0-B5CCD001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C245DE-E230-4AA5-9567-D4C045813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43BC1E-FE89-49FF-9FE6-F11207876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3932CA-A73A-430D-9058-0A5F3085A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DEB2AB-6F5E-4455-BFB8-ABCC89324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57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0FEF8E-CD1E-4368-B39B-ABF97EE3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F095FB-9062-4412-8174-D7356FC43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69F0AC-9423-4A1C-995F-B5D377387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A1C5BB-9FF4-48E2-849F-BD954F997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8C1514-1C69-4022-8EED-6AE41667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2D808B-708D-48ED-83E8-D4393D04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94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D1B781-9056-4B6E-B883-C47212CA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4ED848-6CFB-44E4-B730-4044A4970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996479D-C924-4E7B-BFDD-A07C47D8D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581EA1-317C-4B91-8282-C63511011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77D9E4-4FED-458A-BD90-DE356A9B1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9C754A4-89B4-4529-8295-ACAA9D627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A03B7E0-A878-4AAA-86B4-C0B746E0D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B7AE7E9-8DDD-4092-AAAD-FBB10733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6B6FA2-444F-484D-8B33-0DEE7897B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0AF5C7-BAD0-42EC-AD1B-3EA2BA80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D56657-075F-4703-9ACC-2A247A9B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30DB844-4B25-4EF5-94D5-B8698A29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89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FA2171-3F52-413E-8C21-0A6A2F61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7BF3C9-8C2B-4785-B471-FFA89D6EB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4458C2-4A8A-46DC-8163-511424CC7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003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2BCB57-7850-4237-93A6-A708790C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D18FF0-4346-4E02-BB22-71167666A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D89A50-DFFA-428A-9738-A5656521E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90C98F-3440-40AB-A58C-94F8DA6E8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928B01-9075-4961-B83B-BF3C977D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C9BA3C-F109-4BAB-AE2C-53782FD86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93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05991-D312-458F-BEA1-01945253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5943AEE-21F4-45FE-8BD4-C8DB57064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DC4073-A5B5-427E-8C3C-7F9491EF5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2B59C4-BBCA-4F75-ADFC-0E6AA199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F0266E-1757-4C90-A44F-E55DCE1FB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E04FFE-E52A-4C64-A7FA-08B8B0BA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45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6A58CF-74FF-409A-9454-9F9C1C71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9A86BC-D871-45C4-96E2-3B114AE02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6C7240-DBF0-49E2-967E-D2E5BD1E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B4D5B7-E24C-4F58-A155-B133ED3AB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791DBA-0E9F-4408-8B57-8CA11BF22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478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6EB5438-04F2-44DD-9275-3DF42C7539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47475F-54CD-47C3-B7BE-9435815A8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C63B6F-043C-4F05-BC0F-E559967DC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95E9FE-AB38-4C3D-903A-9DB92C66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BA2F5B-ABA5-4CD8-960C-8C3094A3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15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7695FDA-CE5C-405B-9320-93C43737B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45D9D6-DE84-4144-8767-682D2393F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B1E5B2-3071-41F6-B43E-9006043454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8F029-FB28-4D15-8BE8-59B2412F66BB}" type="datetimeFigureOut">
              <a:rPr kumimoji="1" lang="ja-JP" altLang="en-US" smtClean="0"/>
              <a:t>2022/4/4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A4F16E-2EC5-4874-8FDF-5E27E8841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3F4D2B-A8EC-402C-8D54-37D466C928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8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073" y="1"/>
            <a:ext cx="6871854" cy="687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1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台風</a:t>
            </a:r>
            <a:r>
              <a:rPr lang="en-US" altLang="ja-JP" sz="2800" dirty="0"/>
              <a:t>(</a:t>
            </a:r>
            <a:r>
              <a:rPr lang="ja-JP" altLang="en-US" sz="2800" dirty="0"/>
              <a:t>たいふう</a:t>
            </a:r>
            <a:r>
              <a:rPr lang="en-US" altLang="ja-JP" sz="2800" dirty="0"/>
              <a:t>)</a:t>
            </a:r>
            <a:r>
              <a:rPr lang="ja-JP" altLang="en-US" sz="2800" dirty="0"/>
              <a:t>・</a:t>
            </a:r>
            <a:r>
              <a:rPr lang="en-US" altLang="ja-JP" sz="2800" dirty="0"/>
              <a:t>(</a:t>
            </a:r>
            <a:r>
              <a:rPr lang="ja-JP" altLang="en-US" sz="2800" dirty="0"/>
              <a:t>台風</a:t>
            </a:r>
            <a:r>
              <a:rPr lang="en-US" altLang="ja-JP" sz="2800" dirty="0"/>
              <a:t>)</a:t>
            </a:r>
            <a:r>
              <a:rPr lang="ja-JP" altLang="en-US" sz="2800" dirty="0"/>
              <a:t>が来る</a:t>
            </a:r>
            <a:r>
              <a:rPr lang="en-US" altLang="ja-JP" sz="2800" dirty="0"/>
              <a:t>(</a:t>
            </a:r>
            <a:r>
              <a:rPr lang="ja-JP" altLang="en-US" sz="2800" dirty="0"/>
              <a:t>くる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ខ្យល់ព្យុះ/(ខ្យល់ព្យុះ)មកដល់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52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691" y="-11544"/>
            <a:ext cx="6862618" cy="686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7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地震</a:t>
            </a:r>
            <a:r>
              <a:rPr lang="en-US" altLang="ja-JP" sz="2800" dirty="0"/>
              <a:t>(</a:t>
            </a:r>
            <a:r>
              <a:rPr lang="ja-JP" altLang="en-US" sz="2800" dirty="0"/>
              <a:t>じしん</a:t>
            </a:r>
            <a:r>
              <a:rPr lang="en-US" altLang="ja-JP" sz="2800" dirty="0"/>
              <a:t>)</a:t>
            </a:r>
            <a:r>
              <a:rPr lang="ja-JP" altLang="en-US" sz="2800" dirty="0"/>
              <a:t>・</a:t>
            </a:r>
            <a:r>
              <a:rPr lang="en-US" altLang="ja-JP" sz="2800" dirty="0"/>
              <a:t>(</a:t>
            </a:r>
            <a:r>
              <a:rPr lang="ja-JP" altLang="en-US" sz="2800" dirty="0"/>
              <a:t>地震</a:t>
            </a:r>
            <a:r>
              <a:rPr lang="en-US" altLang="ja-JP" sz="2800" dirty="0"/>
              <a:t>)</a:t>
            </a:r>
            <a:r>
              <a:rPr lang="ja-JP" altLang="en-US" sz="2800" dirty="0"/>
              <a:t>が起こる</a:t>
            </a:r>
            <a:r>
              <a:rPr lang="en-US" altLang="ja-JP" sz="2800" dirty="0"/>
              <a:t>(</a:t>
            </a:r>
            <a:r>
              <a:rPr lang="ja-JP" altLang="en-US" sz="2800" dirty="0"/>
              <a:t>おこる</a:t>
            </a:r>
            <a:r>
              <a:rPr lang="en-US" altLang="ja-JP" sz="2800" dirty="0"/>
              <a:t>)</a:t>
            </a:r>
            <a:r>
              <a:rPr lang="ja-JP" altLang="en-US" sz="2800" dirty="0"/>
              <a:t>・揺れる</a:t>
            </a:r>
            <a:r>
              <a:rPr lang="en-US" altLang="ja-JP" sz="2800" dirty="0"/>
              <a:t>(</a:t>
            </a:r>
            <a:r>
              <a:rPr lang="ja-JP" altLang="en-US" sz="2800" dirty="0"/>
              <a:t>ゆれる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រញ្ជួយដី/កើតមាន(គ្រោះរញ្ជួយដី)/ញ័រ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56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937" y="43872"/>
            <a:ext cx="6814127" cy="681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17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火事</a:t>
            </a:r>
            <a:r>
              <a:rPr lang="en-US" altLang="ja-JP" sz="2800" dirty="0"/>
              <a:t>(</a:t>
            </a:r>
            <a:r>
              <a:rPr lang="ja-JP" altLang="en-US" sz="2800" dirty="0"/>
              <a:t>かじ</a:t>
            </a:r>
            <a:r>
              <a:rPr lang="en-US" altLang="ja-JP" sz="2800" dirty="0"/>
              <a:t>)/</a:t>
            </a:r>
            <a:r>
              <a:rPr lang="ja-JP" altLang="en-US" sz="2800" dirty="0"/>
              <a:t>火災</a:t>
            </a:r>
            <a:r>
              <a:rPr lang="en-US" altLang="ja-JP" sz="2800" dirty="0"/>
              <a:t>(</a:t>
            </a:r>
            <a:r>
              <a:rPr lang="ja-JP" altLang="en-US" sz="2800" dirty="0"/>
              <a:t>かさい</a:t>
            </a:r>
            <a:r>
              <a:rPr lang="en-US" altLang="ja-JP" sz="2800" dirty="0"/>
              <a:t>)</a:t>
            </a:r>
            <a:r>
              <a:rPr lang="ja-JP" altLang="en-US" sz="2800" dirty="0"/>
              <a:t>・</a:t>
            </a:r>
            <a:r>
              <a:rPr lang="en-US" altLang="ja-JP" sz="2800" dirty="0"/>
              <a:t>(</a:t>
            </a:r>
            <a:r>
              <a:rPr lang="ja-JP" altLang="en-US" sz="2800" dirty="0"/>
              <a:t>火事</a:t>
            </a:r>
            <a:r>
              <a:rPr lang="en-US" altLang="ja-JP" sz="2800" dirty="0"/>
              <a:t>)</a:t>
            </a:r>
            <a:r>
              <a:rPr lang="ja-JP" altLang="en-US" sz="2800" dirty="0"/>
              <a:t>になる・火</a:t>
            </a:r>
            <a:r>
              <a:rPr lang="en-US" altLang="ja-JP" sz="2800" dirty="0"/>
              <a:t>(</a:t>
            </a:r>
            <a:r>
              <a:rPr lang="ja-JP" altLang="en-US" sz="2800" dirty="0"/>
              <a:t>ひ</a:t>
            </a:r>
            <a:r>
              <a:rPr lang="en-US" altLang="ja-JP" sz="2800" dirty="0"/>
              <a:t>)</a:t>
            </a:r>
            <a:r>
              <a:rPr lang="ja-JP" altLang="en-US" sz="2800" dirty="0"/>
              <a:t>が出る</a:t>
            </a:r>
            <a:r>
              <a:rPr lang="en-US" altLang="ja-JP" sz="2800" dirty="0"/>
              <a:t>(</a:t>
            </a:r>
            <a:r>
              <a:rPr lang="ja-JP" altLang="en-US" sz="2800" dirty="0"/>
              <a:t>でる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អគ្គិភ័យ/ភ្លើងឆេះ/កើតមាន(អគ្គិភ័យ)/ចេញភ្លើង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615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309" y="6927"/>
            <a:ext cx="6853382" cy="68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535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大雪</a:t>
            </a:r>
            <a:r>
              <a:rPr lang="en-US" altLang="ja-JP" sz="2800" dirty="0"/>
              <a:t>(</a:t>
            </a:r>
            <a:r>
              <a:rPr lang="ja-JP" altLang="en-US" sz="2800" dirty="0"/>
              <a:t>おおゆき</a:t>
            </a:r>
            <a:r>
              <a:rPr lang="en-US" altLang="ja-JP" sz="2800" dirty="0"/>
              <a:t>)</a:t>
            </a:r>
            <a:r>
              <a:rPr lang="ja-JP" altLang="en-US" sz="2800" dirty="0"/>
              <a:t>・</a:t>
            </a:r>
            <a:r>
              <a:rPr lang="en-US" altLang="ja-JP" sz="2800" dirty="0"/>
              <a:t>(</a:t>
            </a:r>
            <a:r>
              <a:rPr lang="ja-JP" altLang="en-US" sz="2800" dirty="0"/>
              <a:t>雪</a:t>
            </a:r>
            <a:r>
              <a:rPr lang="en-US" altLang="ja-JP" sz="2800" dirty="0"/>
              <a:t>)</a:t>
            </a:r>
            <a:r>
              <a:rPr lang="ja-JP" altLang="en-US" sz="2800" dirty="0"/>
              <a:t>が積もる</a:t>
            </a:r>
            <a:r>
              <a:rPr lang="en-US" altLang="ja-JP" sz="2800" dirty="0"/>
              <a:t>(</a:t>
            </a:r>
            <a:r>
              <a:rPr lang="ja-JP" altLang="en-US" sz="2800" dirty="0"/>
              <a:t>つもる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ព្រិលធ្លាក់ខ្លាំង/(ព្រិល)គរ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755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401" y="36945"/>
            <a:ext cx="6807199" cy="680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968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津波</a:t>
            </a:r>
            <a:r>
              <a:rPr lang="en-US" altLang="ja-JP" sz="2800" dirty="0"/>
              <a:t>(</a:t>
            </a:r>
            <a:r>
              <a:rPr lang="ja-JP" altLang="en-US" sz="2800" dirty="0"/>
              <a:t>つなみ</a:t>
            </a:r>
            <a:r>
              <a:rPr lang="en-US" altLang="ja-JP" sz="2800" dirty="0"/>
              <a:t>)</a:t>
            </a:r>
            <a:r>
              <a:rPr lang="ja-JP" altLang="en-US" sz="2800" dirty="0"/>
              <a:t>・</a:t>
            </a:r>
            <a:r>
              <a:rPr lang="en-US" altLang="ja-JP" sz="2800" dirty="0"/>
              <a:t>(</a:t>
            </a:r>
            <a:r>
              <a:rPr lang="ja-JP" altLang="en-US" sz="2800" dirty="0"/>
              <a:t>津波</a:t>
            </a:r>
            <a:r>
              <a:rPr lang="en-US" altLang="ja-JP" sz="2800" dirty="0"/>
              <a:t>)</a:t>
            </a:r>
            <a:r>
              <a:rPr lang="ja-JP" altLang="en-US" sz="2800" dirty="0"/>
              <a:t>が来る</a:t>
            </a:r>
            <a:r>
              <a:rPr lang="en-US" altLang="ja-JP" sz="2800" dirty="0"/>
              <a:t>(</a:t>
            </a:r>
            <a:r>
              <a:rPr lang="ja-JP" altLang="en-US" sz="2800" dirty="0"/>
              <a:t>くる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រលកយក្យ/(រលកយក្ស)មកដល់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137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227" y="-1"/>
            <a:ext cx="6869547" cy="686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286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2265802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防災訓練</a:t>
            </a:r>
            <a:r>
              <a:rPr lang="en-US" altLang="ja-JP" sz="2800" dirty="0"/>
              <a:t>(</a:t>
            </a:r>
            <a:r>
              <a:rPr lang="ja-JP" altLang="en-US" sz="2800" dirty="0"/>
              <a:t>ぼうさいくんれん</a:t>
            </a:r>
            <a:r>
              <a:rPr lang="en-US" altLang="ja-JP" sz="2800" dirty="0"/>
              <a:t>)</a:t>
            </a:r>
            <a:r>
              <a:rPr lang="ja-JP" altLang="en-US" sz="2800" dirty="0"/>
              <a:t>・避難訓練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ひなんくんれん</a:t>
            </a:r>
            <a:r>
              <a:rPr kumimoji="1"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ហ្វឹកហាត់ការការពារពីគ្រោះមហន្តរាយ.ហ្វឹកហាត់ការរត់គេច </a:t>
            </a:r>
            <a:r>
              <a:rPr lang="en-US" altLang="ja-JP" sz="2800" dirty="0"/>
              <a:t>】</a:t>
            </a:r>
          </a:p>
          <a:p>
            <a:pPr marL="514350" indent="-514350" algn="l">
              <a:buAutoNum type="alphaLcPeriod"/>
            </a:pPr>
            <a:r>
              <a:rPr lang="ja-JP" altLang="en-US" sz="2800" dirty="0"/>
              <a:t>防災頭巾</a:t>
            </a:r>
            <a:r>
              <a:rPr lang="en-US" altLang="ja-JP" sz="2800" dirty="0"/>
              <a:t>(</a:t>
            </a:r>
            <a:r>
              <a:rPr lang="ja-JP" altLang="en-US" sz="2800" dirty="0"/>
              <a:t>ぼうさいずきん</a:t>
            </a:r>
            <a:r>
              <a:rPr lang="en-US" altLang="ja-JP" sz="2800" dirty="0"/>
              <a:t>)/</a:t>
            </a:r>
            <a:r>
              <a:rPr lang="ja-JP" altLang="en-US" sz="2800" dirty="0"/>
              <a:t>ヘルメットをかぶる </a:t>
            </a:r>
            <a:endParaRPr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មួកការពារ/ពាក់មួកសុវត្ថិភាព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24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464" y="6928"/>
            <a:ext cx="6851072" cy="685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18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防災訓練</a:t>
            </a:r>
            <a:r>
              <a:rPr lang="en-US" altLang="ja-JP" sz="2800" dirty="0"/>
              <a:t>(</a:t>
            </a:r>
            <a:r>
              <a:rPr lang="ja-JP" altLang="en-US" sz="2800" dirty="0"/>
              <a:t>ぼうさいくんれん</a:t>
            </a:r>
            <a:r>
              <a:rPr lang="en-US" altLang="ja-JP" sz="2800" dirty="0"/>
              <a:t>)</a:t>
            </a:r>
            <a:r>
              <a:rPr lang="ja-JP" altLang="en-US" sz="2800" dirty="0"/>
              <a:t>・避難訓練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ひなんくんれん</a:t>
            </a:r>
            <a:r>
              <a:rPr kumimoji="1"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ហ្វឹកហាត់ការការពារពីគ្រោះមហន្តរាយ.ហ្វឹកហាត់ការរត់គេច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ドアを開ける</a:t>
            </a:r>
            <a:r>
              <a:rPr lang="en-US" altLang="ja-JP" sz="2800" dirty="0"/>
              <a:t>(</a:t>
            </a:r>
            <a:r>
              <a:rPr lang="ja-JP" altLang="en-US" sz="2800" dirty="0"/>
              <a:t>あける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បើកទ្វារ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461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692" y="-6926"/>
            <a:ext cx="6862617" cy="686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0337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防災訓練</a:t>
            </a:r>
            <a:r>
              <a:rPr lang="en-US" altLang="ja-JP" sz="2800" dirty="0"/>
              <a:t>(</a:t>
            </a:r>
            <a:r>
              <a:rPr lang="ja-JP" altLang="en-US" sz="2800" dirty="0"/>
              <a:t>ぼうさいくんれん</a:t>
            </a:r>
            <a:r>
              <a:rPr lang="en-US" altLang="ja-JP" sz="2800" dirty="0"/>
              <a:t>)</a:t>
            </a:r>
            <a:r>
              <a:rPr lang="ja-JP" altLang="en-US" sz="2800" dirty="0"/>
              <a:t>・避難訓練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ひなんくんれん</a:t>
            </a:r>
            <a:r>
              <a:rPr kumimoji="1"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ហ្វឹកហាត់ការការពារពីគ្រោះមហន្តរាយ.ហ្វឹកហាត់ការរត់គេច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火</a:t>
            </a:r>
            <a:r>
              <a:rPr lang="en-US" altLang="ja-JP" sz="2800" dirty="0"/>
              <a:t>(</a:t>
            </a:r>
            <a:r>
              <a:rPr lang="ja-JP" altLang="en-US" sz="2800" dirty="0"/>
              <a:t>ひ</a:t>
            </a:r>
            <a:r>
              <a:rPr lang="en-US" altLang="ja-JP" sz="2800" dirty="0"/>
              <a:t>)</a:t>
            </a:r>
            <a:r>
              <a:rPr lang="ja-JP" altLang="en-US" sz="2800" dirty="0"/>
              <a:t>を消す</a:t>
            </a:r>
            <a:r>
              <a:rPr lang="en-US" altLang="ja-JP" sz="2800" dirty="0"/>
              <a:t>(</a:t>
            </a:r>
            <a:r>
              <a:rPr lang="ja-JP" altLang="en-US" sz="2800" dirty="0"/>
              <a:t>けす</a:t>
            </a:r>
            <a:r>
              <a:rPr lang="en-US" altLang="ja-JP" sz="2800" dirty="0"/>
              <a:t>)/</a:t>
            </a:r>
            <a:r>
              <a:rPr lang="ja-JP" altLang="en-US" sz="2800" dirty="0"/>
              <a:t>消火</a:t>
            </a:r>
            <a:r>
              <a:rPr lang="en-US" altLang="ja-JP" sz="2800" dirty="0"/>
              <a:t>(</a:t>
            </a:r>
            <a:r>
              <a:rPr lang="ja-JP" altLang="en-US" sz="2800" dirty="0"/>
              <a:t>しょうか</a:t>
            </a:r>
            <a:r>
              <a:rPr lang="en-US" altLang="ja-JP" sz="2800" dirty="0"/>
              <a:t>)</a:t>
            </a:r>
            <a:r>
              <a:rPr lang="ja-JP" altLang="en-US" sz="2800" dirty="0"/>
              <a:t>する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ពន្លត់ភ្លើង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281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855" y="27708"/>
            <a:ext cx="6830291" cy="683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575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018" y="366562"/>
            <a:ext cx="12034981" cy="2690674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防災訓練</a:t>
            </a:r>
            <a:r>
              <a:rPr lang="en-US" altLang="ja-JP" sz="2800" dirty="0"/>
              <a:t>(</a:t>
            </a:r>
            <a:r>
              <a:rPr lang="ja-JP" altLang="en-US" sz="2800" dirty="0"/>
              <a:t>ぼうさいくんれん</a:t>
            </a:r>
            <a:r>
              <a:rPr lang="en-US" altLang="ja-JP" sz="2800" dirty="0"/>
              <a:t>)</a:t>
            </a:r>
            <a:r>
              <a:rPr lang="ja-JP" altLang="en-US" sz="2800" dirty="0"/>
              <a:t>・避難訓練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ひなんくんれん</a:t>
            </a:r>
            <a:r>
              <a:rPr kumimoji="1"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ហ្វឹកហាត់ការការពារពីគ្រោះមហន្តរាយ.ហ្វឹកហាត់ការរត់គេច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消防署</a:t>
            </a:r>
            <a:r>
              <a:rPr lang="en-US" altLang="ja-JP" sz="2800" dirty="0"/>
              <a:t>(</a:t>
            </a:r>
            <a:r>
              <a:rPr lang="ja-JP" altLang="en-US" sz="2800" dirty="0"/>
              <a:t>しょうぼうしょ</a:t>
            </a:r>
            <a:r>
              <a:rPr lang="en-US" altLang="ja-JP" sz="2800" dirty="0"/>
              <a:t>)/119</a:t>
            </a:r>
            <a:r>
              <a:rPr lang="ja-JP" altLang="en-US" sz="2800" dirty="0"/>
              <a:t>番</a:t>
            </a:r>
            <a:r>
              <a:rPr lang="en-US" altLang="ja-JP" sz="2800" dirty="0"/>
              <a:t>(</a:t>
            </a:r>
            <a:r>
              <a:rPr lang="ja-JP" altLang="en-US" sz="2800" dirty="0"/>
              <a:t>ひゃくじゅうきゅうばん</a:t>
            </a:r>
            <a:r>
              <a:rPr lang="en-US" altLang="ja-JP" sz="2800" dirty="0"/>
              <a:t>)</a:t>
            </a:r>
            <a:r>
              <a:rPr lang="ja-JP" altLang="en-US" sz="2800" dirty="0"/>
              <a:t>に</a:t>
            </a:r>
            <a:endParaRPr lang="en-US" altLang="ja-JP" sz="2800" dirty="0"/>
          </a:p>
          <a:p>
            <a:pPr algn="l"/>
            <a:r>
              <a:rPr lang="ja-JP" altLang="en-US" sz="2800" dirty="0"/>
              <a:t>連絡</a:t>
            </a:r>
            <a:r>
              <a:rPr lang="en-US" altLang="ja-JP" sz="2800" dirty="0"/>
              <a:t>(</a:t>
            </a:r>
            <a:r>
              <a:rPr lang="ja-JP" altLang="en-US" sz="2800" dirty="0"/>
              <a:t>れんらく</a:t>
            </a:r>
            <a:r>
              <a:rPr lang="en-US" altLang="ja-JP" sz="2800" dirty="0"/>
              <a:t>)</a:t>
            </a:r>
            <a:r>
              <a:rPr lang="ja-JP" altLang="en-US" sz="2800" dirty="0"/>
              <a:t>する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ឡានពន្លត់អគ្គិភ័យ/តេទៅលេខ១១៩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43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383" y="-9236"/>
            <a:ext cx="6867235" cy="686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57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防災訓練</a:t>
            </a:r>
            <a:r>
              <a:rPr lang="en-US" altLang="ja-JP" sz="2800" dirty="0"/>
              <a:t>(</a:t>
            </a:r>
            <a:r>
              <a:rPr lang="ja-JP" altLang="en-US" sz="2800" dirty="0"/>
              <a:t>ぼうさいくんれん</a:t>
            </a:r>
            <a:r>
              <a:rPr lang="en-US" altLang="ja-JP" sz="2800" dirty="0"/>
              <a:t>)</a:t>
            </a:r>
            <a:r>
              <a:rPr lang="ja-JP" altLang="en-US" sz="2800" dirty="0"/>
              <a:t>・避難訓練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ひなんくんれん</a:t>
            </a:r>
            <a:r>
              <a:rPr kumimoji="1"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ហ្វឹកហាត់ការការពារពីគ្រោះមហន្តរាយ.ហ្វឹកហាត់ការរត់គេច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集まる</a:t>
            </a:r>
            <a:r>
              <a:rPr lang="en-US" altLang="ja-JP" sz="2800" dirty="0"/>
              <a:t>(</a:t>
            </a:r>
            <a:r>
              <a:rPr lang="ja-JP" altLang="en-US" sz="2800" dirty="0"/>
              <a:t>あつまる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ប្រមូលផ្ដុំ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9746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228" y="-11545"/>
            <a:ext cx="6869545" cy="686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4668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防災訓練</a:t>
            </a:r>
            <a:r>
              <a:rPr lang="en-US" altLang="ja-JP" sz="2800" dirty="0"/>
              <a:t>(</a:t>
            </a:r>
            <a:r>
              <a:rPr lang="ja-JP" altLang="en-US" sz="2800" dirty="0"/>
              <a:t>ぼうさいくんれん</a:t>
            </a:r>
            <a:r>
              <a:rPr lang="en-US" altLang="ja-JP" sz="2800" dirty="0"/>
              <a:t>)</a:t>
            </a:r>
            <a:r>
              <a:rPr lang="ja-JP" altLang="en-US" sz="2800" dirty="0"/>
              <a:t>・避難訓練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ひなんくんれん</a:t>
            </a:r>
            <a:r>
              <a:rPr kumimoji="1"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ហ្វឹកហាត់ការការពារពីគ្រោះមហន្តរាយ.ហ្វឹកហាត់ការរត់គេច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並ぶ</a:t>
            </a:r>
            <a:r>
              <a:rPr lang="en-US" altLang="ja-JP" sz="2800" dirty="0"/>
              <a:t>(</a:t>
            </a:r>
            <a:r>
              <a:rPr lang="ja-JP" altLang="en-US" sz="2800" dirty="0"/>
              <a:t>ならぶ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តម្រៀបជួរ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518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382" y="-9237"/>
            <a:ext cx="6867237" cy="686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166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防災訓練</a:t>
            </a:r>
            <a:r>
              <a:rPr lang="en-US" altLang="ja-JP" sz="2800" dirty="0"/>
              <a:t>(</a:t>
            </a:r>
            <a:r>
              <a:rPr lang="ja-JP" altLang="en-US" sz="2800" dirty="0"/>
              <a:t>ぼうさいくんれん</a:t>
            </a:r>
            <a:r>
              <a:rPr lang="en-US" altLang="ja-JP" sz="2800" dirty="0"/>
              <a:t>)</a:t>
            </a:r>
            <a:r>
              <a:rPr lang="ja-JP" altLang="en-US" sz="2800" dirty="0"/>
              <a:t>・避難訓練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ひなんくんれん</a:t>
            </a:r>
            <a:r>
              <a:rPr kumimoji="1"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ហ្វឹកហាត់ការការពារពីគ្រោះមហន្តរាយ.ហ្វឹកហាត់ការរត់គេច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点呼</a:t>
            </a:r>
            <a:r>
              <a:rPr lang="en-US" altLang="ja-JP" sz="2800" dirty="0"/>
              <a:t>(</a:t>
            </a:r>
            <a:r>
              <a:rPr lang="ja-JP" altLang="en-US" sz="2800" dirty="0"/>
              <a:t>てんこ</a:t>
            </a:r>
            <a:r>
              <a:rPr lang="en-US" altLang="ja-JP" sz="2800" dirty="0"/>
              <a:t>)</a:t>
            </a:r>
            <a:r>
              <a:rPr lang="ja-JP" altLang="en-US" sz="2800" dirty="0"/>
              <a:t>する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ហៅឈ្មោះ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9165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691" y="0"/>
            <a:ext cx="6862619" cy="686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572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防災訓練</a:t>
            </a:r>
            <a:r>
              <a:rPr lang="en-US" altLang="ja-JP" sz="2800" dirty="0"/>
              <a:t>(</a:t>
            </a:r>
            <a:r>
              <a:rPr lang="ja-JP" altLang="en-US" sz="2800" dirty="0"/>
              <a:t>ぼうさいくんれん</a:t>
            </a:r>
            <a:r>
              <a:rPr lang="en-US" altLang="ja-JP" sz="2800" dirty="0"/>
              <a:t>)</a:t>
            </a:r>
            <a:r>
              <a:rPr lang="ja-JP" altLang="en-US" sz="2800" dirty="0"/>
              <a:t>・避難訓練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ひなんくんれん</a:t>
            </a:r>
            <a:r>
              <a:rPr kumimoji="1"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ហ្វឹកហាត់ការការពារពីគ្រោះមហន្តរាយ.ហ្វឹកហាត់ការរត់គេច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h. </a:t>
            </a:r>
            <a:r>
              <a:rPr lang="ja-JP" altLang="en-US" sz="2800" dirty="0"/>
              <a:t>報告</a:t>
            </a:r>
            <a:r>
              <a:rPr lang="en-US" altLang="ja-JP" sz="2800" dirty="0"/>
              <a:t>(</a:t>
            </a:r>
            <a:r>
              <a:rPr lang="ja-JP" altLang="en-US" sz="2800" dirty="0"/>
              <a:t>ほうこく</a:t>
            </a:r>
            <a:r>
              <a:rPr lang="en-US" altLang="ja-JP" sz="2800" dirty="0"/>
              <a:t>)</a:t>
            </a:r>
            <a:r>
              <a:rPr lang="ja-JP" altLang="en-US" sz="2800" dirty="0"/>
              <a:t>する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រាយការណ៍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542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1352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防災訓練</a:t>
            </a:r>
            <a:r>
              <a:rPr lang="en-US" altLang="ja-JP" sz="2800" dirty="0"/>
              <a:t>(</a:t>
            </a:r>
            <a:r>
              <a:rPr lang="ja-JP" altLang="en-US" sz="2800" dirty="0"/>
              <a:t>ぼうさいくんれん</a:t>
            </a:r>
            <a:r>
              <a:rPr lang="en-US" altLang="ja-JP" sz="2800" dirty="0"/>
              <a:t>)</a:t>
            </a:r>
            <a:r>
              <a:rPr lang="ja-JP" altLang="en-US" sz="2800" dirty="0"/>
              <a:t>・避難訓練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ひなんくんれん</a:t>
            </a:r>
            <a:r>
              <a:rPr kumimoji="1"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ហ្វឹកហាត់ការការពារពីគ្រោះមហន្តរាយ.ហ្វឹកហាត់ការរត់គេច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i. </a:t>
            </a:r>
            <a:r>
              <a:rPr lang="ja-JP" altLang="en-US" sz="2800" dirty="0"/>
              <a:t>ほかの人</a:t>
            </a:r>
            <a:r>
              <a:rPr lang="en-US" altLang="ja-JP" sz="2800" dirty="0"/>
              <a:t>(</a:t>
            </a:r>
            <a:r>
              <a:rPr lang="ja-JP" altLang="en-US" sz="2800" dirty="0"/>
              <a:t>ひと</a:t>
            </a:r>
            <a:r>
              <a:rPr lang="en-US" altLang="ja-JP" sz="2800" dirty="0"/>
              <a:t>)</a:t>
            </a:r>
            <a:r>
              <a:rPr lang="ja-JP" altLang="en-US" sz="2800" dirty="0"/>
              <a:t>に知らせる</a:t>
            </a:r>
            <a:r>
              <a:rPr lang="en-US" altLang="ja-JP" sz="2800" dirty="0"/>
              <a:t>(</a:t>
            </a:r>
            <a:r>
              <a:rPr lang="ja-JP" altLang="en-US" sz="2800" dirty="0"/>
              <a:t>しらせる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ជូនដំណឹងទៅអ្នកដទៃ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1140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464" y="0"/>
            <a:ext cx="6851073" cy="685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6272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防災訓練</a:t>
            </a:r>
            <a:r>
              <a:rPr lang="en-US" altLang="ja-JP" sz="2800" dirty="0"/>
              <a:t>(</a:t>
            </a:r>
            <a:r>
              <a:rPr lang="ja-JP" altLang="en-US" sz="2800" dirty="0"/>
              <a:t>ぼうさいくんれん</a:t>
            </a:r>
            <a:r>
              <a:rPr lang="en-US" altLang="ja-JP" sz="2800" dirty="0"/>
              <a:t>)</a:t>
            </a:r>
            <a:r>
              <a:rPr lang="ja-JP" altLang="en-US" sz="2800" dirty="0"/>
              <a:t>・避難訓練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ひなんくんれん</a:t>
            </a:r>
            <a:r>
              <a:rPr kumimoji="1"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ហ្វឹកហាត់ការការពារពីគ្រោះមហន្តរាយ.ហ្វឹកហាត់ការរត់គេច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j. </a:t>
            </a:r>
            <a:r>
              <a:rPr lang="ja-JP" altLang="en-US" sz="2800" dirty="0"/>
              <a:t>姿勢</a:t>
            </a:r>
            <a:r>
              <a:rPr lang="en-US" altLang="ja-JP" sz="2800" dirty="0"/>
              <a:t>(</a:t>
            </a:r>
            <a:r>
              <a:rPr lang="ja-JP" altLang="en-US" sz="2800" dirty="0"/>
              <a:t>しせい</a:t>
            </a:r>
            <a:r>
              <a:rPr lang="en-US" altLang="ja-JP" sz="2800" dirty="0"/>
              <a:t>)</a:t>
            </a:r>
            <a:r>
              <a:rPr lang="ja-JP" altLang="en-US" sz="2800" dirty="0"/>
              <a:t>を低く</a:t>
            </a:r>
            <a:r>
              <a:rPr lang="en-US" altLang="ja-JP" sz="2800" dirty="0"/>
              <a:t>(</a:t>
            </a:r>
            <a:r>
              <a:rPr lang="ja-JP" altLang="en-US" sz="2800" dirty="0"/>
              <a:t>ひくく</a:t>
            </a:r>
            <a:r>
              <a:rPr lang="en-US" altLang="ja-JP" sz="2800" dirty="0"/>
              <a:t>)</a:t>
            </a:r>
            <a:r>
              <a:rPr lang="ja-JP" altLang="en-US" sz="2800" dirty="0"/>
              <a:t>する</a:t>
            </a:r>
            <a:r>
              <a:rPr lang="en-US" altLang="ja-JP" sz="2800" dirty="0"/>
              <a:t>/</a:t>
            </a:r>
            <a:r>
              <a:rPr lang="ja-JP" altLang="en-US" sz="2800" dirty="0"/>
              <a:t>しゃがむ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បន្ទាបខ្លួន/អង្គុយចោងហោង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4013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228" y="-1"/>
            <a:ext cx="6869545" cy="686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0623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防災訓練</a:t>
            </a:r>
            <a:r>
              <a:rPr lang="en-US" altLang="ja-JP" sz="2800" dirty="0"/>
              <a:t>(</a:t>
            </a:r>
            <a:r>
              <a:rPr lang="ja-JP" altLang="en-US" sz="2800" dirty="0"/>
              <a:t>ぼうさいくんれん</a:t>
            </a:r>
            <a:r>
              <a:rPr lang="en-US" altLang="ja-JP" sz="2800" dirty="0"/>
              <a:t>)</a:t>
            </a:r>
            <a:r>
              <a:rPr lang="ja-JP" altLang="en-US" sz="2800" dirty="0"/>
              <a:t>・避難訓練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ひなんくんれん</a:t>
            </a:r>
            <a:r>
              <a:rPr kumimoji="1"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ហ្វឹកហាត់ការការពារពីគ្រោះមហន្តរាយ.ហ្វឹកហាត់ការរត់គេច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k. </a:t>
            </a:r>
            <a:r>
              <a:rPr lang="ja-JP" altLang="en-US" sz="2800" dirty="0"/>
              <a:t>ハンカチを口</a:t>
            </a:r>
            <a:r>
              <a:rPr lang="en-US" altLang="ja-JP" sz="2800" dirty="0"/>
              <a:t>(</a:t>
            </a:r>
            <a:r>
              <a:rPr lang="ja-JP" altLang="en-US" sz="2800" dirty="0"/>
              <a:t>くち</a:t>
            </a:r>
            <a:r>
              <a:rPr lang="en-US" altLang="ja-JP" sz="2800" dirty="0"/>
              <a:t>)</a:t>
            </a:r>
            <a:r>
              <a:rPr lang="ja-JP" altLang="en-US" sz="2800" dirty="0"/>
              <a:t>に当てる</a:t>
            </a:r>
            <a:r>
              <a:rPr lang="en-US" altLang="ja-JP" sz="2800" dirty="0"/>
              <a:t>(</a:t>
            </a:r>
            <a:r>
              <a:rPr lang="ja-JP" altLang="en-US" sz="2800" dirty="0"/>
              <a:t>あてる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យកកន្សែងដៃខ្ទប់មាត់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5444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146" y="-27709"/>
            <a:ext cx="6885709" cy="688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0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 fontScale="92500"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防災訓練</a:t>
            </a:r>
            <a:r>
              <a:rPr lang="en-US" altLang="ja-JP" sz="2800" dirty="0"/>
              <a:t>(</a:t>
            </a:r>
            <a:r>
              <a:rPr lang="ja-JP" altLang="en-US" sz="2800" dirty="0"/>
              <a:t>ぼうさいくんれん</a:t>
            </a:r>
            <a:r>
              <a:rPr lang="en-US" altLang="ja-JP" sz="2800" dirty="0"/>
              <a:t>)</a:t>
            </a:r>
            <a:r>
              <a:rPr lang="ja-JP" altLang="en-US" sz="2800" dirty="0"/>
              <a:t>・避難訓練</a:t>
            </a:r>
            <a:r>
              <a:rPr kumimoji="1" lang="en-US" altLang="ja-JP" sz="2800" dirty="0"/>
              <a:t>(</a:t>
            </a:r>
            <a:r>
              <a:rPr lang="ja-JP" altLang="en-US" sz="2800" dirty="0"/>
              <a:t>ひなんくんれん</a:t>
            </a:r>
            <a:r>
              <a:rPr kumimoji="1"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ហ្វឹកហាត់ការការពារពីគ្រោះមហន្តរាយ.ហ្វឹកហាត់ការរត់គេច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l. </a:t>
            </a:r>
            <a:r>
              <a:rPr lang="ja-JP" altLang="en-US" sz="2800" dirty="0"/>
              <a:t>火災報知器</a:t>
            </a:r>
            <a:r>
              <a:rPr lang="en-US" altLang="ja-JP" sz="2800" dirty="0"/>
              <a:t>(</a:t>
            </a:r>
            <a:r>
              <a:rPr lang="ja-JP" altLang="en-US" sz="2800" dirty="0"/>
              <a:t>かさいほうちき</a:t>
            </a:r>
            <a:r>
              <a:rPr lang="en-US" altLang="ja-JP" sz="2800" dirty="0"/>
              <a:t>)</a:t>
            </a:r>
            <a:r>
              <a:rPr lang="ja-JP" altLang="en-US" sz="2800" dirty="0"/>
              <a:t>が鳴る</a:t>
            </a:r>
            <a:r>
              <a:rPr lang="en-US" altLang="ja-JP" sz="2800" dirty="0"/>
              <a:t>(</a:t>
            </a:r>
            <a:r>
              <a:rPr lang="ja-JP" altLang="en-US" sz="2800" dirty="0"/>
              <a:t>なる</a:t>
            </a:r>
            <a:r>
              <a:rPr lang="en-US" altLang="ja-JP" sz="2800" dirty="0"/>
              <a:t>)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ឧបករណ៍ជូនដំណឹងអគ្គិភ័យបន្លឺឡើង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0073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692" y="0"/>
            <a:ext cx="6862617" cy="686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2906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の影響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えいきょう</a:t>
            </a:r>
            <a:r>
              <a:rPr kumimoji="1"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ផលប៉ះពាល់នៃគ្រោះមហន្តរាយ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断水</a:t>
            </a:r>
            <a:r>
              <a:rPr lang="en-US" altLang="ja-JP" sz="2800" dirty="0"/>
              <a:t>(</a:t>
            </a:r>
            <a:r>
              <a:rPr lang="ja-JP" altLang="en-US" sz="2800" dirty="0"/>
              <a:t>だんすい</a:t>
            </a:r>
            <a:r>
              <a:rPr lang="en-US" altLang="ja-JP" sz="2800" dirty="0"/>
              <a:t>)</a:t>
            </a:r>
            <a:r>
              <a:rPr lang="ja-JP" altLang="en-US" sz="2800" dirty="0"/>
              <a:t>する</a:t>
            </a:r>
            <a:r>
              <a:rPr lang="en-US" altLang="ja-JP" sz="2800" dirty="0"/>
              <a:t>/</a:t>
            </a:r>
            <a:r>
              <a:rPr lang="ja-JP" altLang="en-US" sz="2800" dirty="0"/>
              <a:t>水</a:t>
            </a:r>
            <a:r>
              <a:rPr lang="en-US" altLang="ja-JP" sz="2800" dirty="0"/>
              <a:t>(</a:t>
            </a:r>
            <a:r>
              <a:rPr lang="ja-JP" altLang="en-US" sz="2800" dirty="0"/>
              <a:t>みず</a:t>
            </a:r>
            <a:r>
              <a:rPr lang="en-US" altLang="ja-JP" sz="2800" dirty="0"/>
              <a:t>)</a:t>
            </a:r>
            <a:r>
              <a:rPr lang="ja-JP" altLang="en-US" sz="2800" dirty="0"/>
              <a:t>が止まる</a:t>
            </a:r>
            <a:r>
              <a:rPr lang="en-US" altLang="ja-JP" sz="2800" dirty="0"/>
              <a:t>(</a:t>
            </a:r>
            <a:r>
              <a:rPr lang="ja-JP" altLang="en-US" sz="2800" dirty="0"/>
              <a:t>とまる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ទឹកដាច់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008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227" y="-11546"/>
            <a:ext cx="6869546" cy="686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9100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の影響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えいきょう</a:t>
            </a:r>
            <a:r>
              <a:rPr kumimoji="1"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ផលប៉ះពាល់នៃគ្រោះមហន្តរាយ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停電</a:t>
            </a:r>
            <a:r>
              <a:rPr lang="en-US" altLang="ja-JP" sz="2800" dirty="0"/>
              <a:t>(</a:t>
            </a:r>
            <a:r>
              <a:rPr lang="ja-JP" altLang="en-US" sz="2800" dirty="0"/>
              <a:t>ていでん</a:t>
            </a:r>
            <a:r>
              <a:rPr lang="en-US" altLang="ja-JP" sz="2800" dirty="0"/>
              <a:t>)</a:t>
            </a:r>
            <a:r>
              <a:rPr lang="ja-JP" altLang="en-US" sz="2800" dirty="0"/>
              <a:t>する</a:t>
            </a:r>
            <a:r>
              <a:rPr lang="en-US" altLang="ja-JP" sz="2800" dirty="0"/>
              <a:t>/</a:t>
            </a:r>
            <a:r>
              <a:rPr lang="ja-JP" altLang="en-US" sz="2800" dirty="0"/>
              <a:t>電気</a:t>
            </a:r>
            <a:r>
              <a:rPr lang="en-US" altLang="ja-JP" sz="2800" dirty="0"/>
              <a:t>(</a:t>
            </a:r>
            <a:r>
              <a:rPr lang="ja-JP" altLang="en-US" sz="2800" dirty="0"/>
              <a:t>でんき</a:t>
            </a:r>
            <a:r>
              <a:rPr lang="en-US" altLang="ja-JP" sz="2800" dirty="0"/>
              <a:t>)</a:t>
            </a:r>
            <a:r>
              <a:rPr lang="ja-JP" altLang="en-US" sz="2800" dirty="0"/>
              <a:t>が止まる</a:t>
            </a:r>
            <a:r>
              <a:rPr lang="en-US" altLang="ja-JP" sz="2800" dirty="0"/>
              <a:t>(</a:t>
            </a:r>
            <a:r>
              <a:rPr lang="ja-JP" altLang="en-US" sz="2800" dirty="0"/>
              <a:t>とまる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ដាច់ភ្លើង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8509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701" y="0"/>
            <a:ext cx="6832599" cy="68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6108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の影響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えいきょう</a:t>
            </a:r>
            <a:r>
              <a:rPr kumimoji="1"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ផលប៉ះពាល់នៃគ្រោះមហន្តរាយ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ガスが止まる</a:t>
            </a:r>
            <a:r>
              <a:rPr lang="en-US" altLang="ja-JP" sz="2800" dirty="0"/>
              <a:t>(</a:t>
            </a:r>
            <a:r>
              <a:rPr lang="ja-JP" altLang="en-US" sz="2800" dirty="0"/>
              <a:t>とまる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ដាច់ហ្គាស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8992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691" y="-1"/>
            <a:ext cx="6862619" cy="686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0004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の影響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えいきょう</a:t>
            </a:r>
            <a:r>
              <a:rPr kumimoji="1"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ផលប៉ះពាល់នៃគ្រោះមហន្តរាយ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通行止め</a:t>
            </a:r>
            <a:r>
              <a:rPr lang="en-US" altLang="ja-JP" sz="2800" dirty="0"/>
              <a:t>(</a:t>
            </a:r>
            <a:r>
              <a:rPr lang="ja-JP" altLang="en-US" sz="2800" dirty="0"/>
              <a:t>つうこうどめ</a:t>
            </a:r>
            <a:r>
              <a:rPr lang="en-US" altLang="ja-JP" sz="2800" dirty="0"/>
              <a:t>)</a:t>
            </a:r>
            <a:r>
              <a:rPr lang="ja-JP" altLang="en-US" sz="2800" dirty="0"/>
              <a:t>になる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ធ្វើចរាចរណ៍មិនបាន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5181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836" y="0"/>
            <a:ext cx="6890328" cy="689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1333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の影響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えいきょう</a:t>
            </a:r>
            <a:r>
              <a:rPr kumimoji="1"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ផលប៉ះពាល់នៃគ្រោះមហន្តរាយ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避難所</a:t>
            </a:r>
            <a:r>
              <a:rPr lang="en-US" altLang="ja-JP" sz="2800" dirty="0"/>
              <a:t>(</a:t>
            </a:r>
            <a:r>
              <a:rPr lang="ja-JP" altLang="en-US" sz="2800" dirty="0"/>
              <a:t>ひなんじょ</a:t>
            </a:r>
            <a:r>
              <a:rPr lang="en-US" altLang="ja-JP" sz="2800" dirty="0"/>
              <a:t>)</a:t>
            </a:r>
            <a:r>
              <a:rPr lang="ja-JP" altLang="en-US" sz="2800" dirty="0"/>
              <a:t>に行く</a:t>
            </a:r>
            <a:r>
              <a:rPr lang="en-US" altLang="ja-JP" sz="2800" dirty="0"/>
              <a:t>(</a:t>
            </a:r>
            <a:r>
              <a:rPr lang="ja-JP" altLang="en-US" sz="2800" dirty="0"/>
              <a:t>いく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ទៅកន្លែងគេចខ្លួន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9918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082" y="16163"/>
            <a:ext cx="6841837" cy="684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374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の影響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えいきょう</a:t>
            </a:r>
            <a:r>
              <a:rPr kumimoji="1"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ផលប៉ះពាល់នៃគ្រោះមហន្តរាយ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給水車</a:t>
            </a:r>
            <a:r>
              <a:rPr lang="en-US" altLang="ja-JP" sz="2800" dirty="0"/>
              <a:t>(</a:t>
            </a:r>
            <a:r>
              <a:rPr lang="ja-JP" altLang="en-US" sz="2800" dirty="0"/>
              <a:t>きゅうすいしゃ</a:t>
            </a:r>
            <a:r>
              <a:rPr lang="en-US" altLang="ja-JP" sz="2800" dirty="0"/>
              <a:t>)</a:t>
            </a:r>
            <a:r>
              <a:rPr lang="ja-JP" altLang="en-US" sz="2800" dirty="0"/>
              <a:t>が来る</a:t>
            </a:r>
            <a:r>
              <a:rPr lang="en-US" altLang="ja-JP" sz="2800" dirty="0"/>
              <a:t>(</a:t>
            </a:r>
            <a:r>
              <a:rPr lang="ja-JP" altLang="en-US" sz="2800" dirty="0"/>
              <a:t>くる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រថយន្តផ្គត់ផ្គង់ទឹកមកដល់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4682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382" y="-9236"/>
            <a:ext cx="6867236" cy="686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633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の影響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えいきょう</a:t>
            </a:r>
            <a:r>
              <a:rPr kumimoji="1"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ផលប៉ះពាល់នៃគ្រោះមហន្តរាយ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炊き出し</a:t>
            </a:r>
            <a:r>
              <a:rPr lang="en-US" altLang="ja-JP" sz="2800" dirty="0"/>
              <a:t>(</a:t>
            </a:r>
            <a:r>
              <a:rPr lang="ja-JP" altLang="en-US" sz="2800" dirty="0"/>
              <a:t>たきだし</a:t>
            </a:r>
            <a:r>
              <a:rPr lang="en-US" altLang="ja-JP" sz="2800" dirty="0"/>
              <a:t>)</a:t>
            </a:r>
            <a:r>
              <a:rPr lang="ja-JP" altLang="en-US" sz="2800" dirty="0"/>
              <a:t>がある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មានស្ដង់ចែកអាហារ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1535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191" y="34638"/>
            <a:ext cx="6735618" cy="673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603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lang="ja-JP" altLang="en-US" sz="2800" dirty="0"/>
              <a:t>のときに必要</a:t>
            </a:r>
            <a:r>
              <a:rPr lang="en-US" altLang="ja-JP" sz="2800" dirty="0"/>
              <a:t>(</a:t>
            </a:r>
            <a:r>
              <a:rPr lang="ja-JP" altLang="en-US" sz="2800" dirty="0"/>
              <a:t>ひつよう</a:t>
            </a:r>
            <a:r>
              <a:rPr lang="en-US" altLang="ja-JP" sz="2800" dirty="0"/>
              <a:t>)</a:t>
            </a:r>
            <a:r>
              <a:rPr lang="ja-JP" altLang="en-US" sz="2800" dirty="0"/>
              <a:t>なもの</a:t>
            </a:r>
            <a:endParaRPr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របស់ចាំបាច់នៅពេលមានគ្រោះមហន្តរាយ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水</a:t>
            </a:r>
            <a:r>
              <a:rPr lang="en-US" altLang="ja-JP" sz="2800" dirty="0"/>
              <a:t>(</a:t>
            </a:r>
            <a:r>
              <a:rPr lang="ja-JP" altLang="en-US" sz="2800" dirty="0"/>
              <a:t>みず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ទឹក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9885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1" y="0"/>
            <a:ext cx="6857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0854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lang="ja-JP" altLang="en-US" sz="2800" dirty="0"/>
              <a:t>のときに必要</a:t>
            </a:r>
            <a:r>
              <a:rPr lang="en-US" altLang="ja-JP" sz="2800" dirty="0"/>
              <a:t>(</a:t>
            </a:r>
            <a:r>
              <a:rPr lang="ja-JP" altLang="en-US" sz="2800" dirty="0"/>
              <a:t>ひつよう</a:t>
            </a:r>
            <a:r>
              <a:rPr lang="en-US" altLang="ja-JP" sz="2800" dirty="0"/>
              <a:t>)</a:t>
            </a:r>
            <a:r>
              <a:rPr lang="ja-JP" altLang="en-US" sz="2800" dirty="0"/>
              <a:t>なもの</a:t>
            </a:r>
            <a:endParaRPr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របស់ចាំបាច់នៅពេលមានគ្រោះមហន្តរាយ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非常食</a:t>
            </a:r>
            <a:r>
              <a:rPr lang="en-US" altLang="ja-JP" sz="2800" dirty="0"/>
              <a:t>(</a:t>
            </a:r>
            <a:r>
              <a:rPr lang="ja-JP" altLang="en-US" sz="2800" dirty="0"/>
              <a:t>ひじょうしょく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អាហារបម្រុង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4813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946" y="55419"/>
            <a:ext cx="6784109" cy="678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9331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lang="ja-JP" altLang="en-US" sz="2800" dirty="0"/>
              <a:t>のときに必要</a:t>
            </a:r>
            <a:r>
              <a:rPr lang="en-US" altLang="ja-JP" sz="2800" dirty="0"/>
              <a:t>(</a:t>
            </a:r>
            <a:r>
              <a:rPr lang="ja-JP" altLang="en-US" sz="2800" dirty="0"/>
              <a:t>ひつよう</a:t>
            </a:r>
            <a:r>
              <a:rPr lang="en-US" altLang="ja-JP" sz="2800" dirty="0"/>
              <a:t>)</a:t>
            </a:r>
            <a:r>
              <a:rPr lang="ja-JP" altLang="en-US" sz="2800" dirty="0"/>
              <a:t>なもの</a:t>
            </a:r>
            <a:endParaRPr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របស់ចាំបាច់នៅពេលមានគ្រោះមហន្តរាយ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懐中電灯</a:t>
            </a:r>
            <a:r>
              <a:rPr lang="en-US" altLang="ja-JP" sz="2800" dirty="0"/>
              <a:t>(</a:t>
            </a:r>
            <a:r>
              <a:rPr lang="ja-JP" altLang="en-US" sz="2800" dirty="0"/>
              <a:t>かいちゅうでんとう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ពិល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9630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964" y="64656"/>
            <a:ext cx="6724072" cy="672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7964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lang="ja-JP" altLang="en-US" sz="2800" dirty="0"/>
              <a:t>のときに必要</a:t>
            </a:r>
            <a:r>
              <a:rPr lang="en-US" altLang="ja-JP" sz="2800" dirty="0"/>
              <a:t>(</a:t>
            </a:r>
            <a:r>
              <a:rPr lang="ja-JP" altLang="en-US" sz="2800" dirty="0"/>
              <a:t>ひつよう</a:t>
            </a:r>
            <a:r>
              <a:rPr lang="en-US" altLang="ja-JP" sz="2800" dirty="0"/>
              <a:t>)</a:t>
            </a:r>
            <a:r>
              <a:rPr lang="ja-JP" altLang="en-US" sz="2800" dirty="0"/>
              <a:t>なもの</a:t>
            </a:r>
            <a:endParaRPr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របស់ចាំបាច់នៅពេលមានគ្រោះមហន្តរាយ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ろうそく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ទៀន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5395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582" y="64655"/>
            <a:ext cx="6714836" cy="671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00178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lang="ja-JP" altLang="en-US" sz="2800" dirty="0"/>
              <a:t>のときに必要</a:t>
            </a:r>
            <a:r>
              <a:rPr lang="en-US" altLang="ja-JP" sz="2800" dirty="0"/>
              <a:t>(</a:t>
            </a:r>
            <a:r>
              <a:rPr lang="ja-JP" altLang="en-US" sz="2800" dirty="0"/>
              <a:t>ひつよう</a:t>
            </a:r>
            <a:r>
              <a:rPr lang="en-US" altLang="ja-JP" sz="2800" dirty="0"/>
              <a:t>)</a:t>
            </a:r>
            <a:r>
              <a:rPr lang="ja-JP" altLang="en-US" sz="2800" dirty="0"/>
              <a:t>なもの</a:t>
            </a:r>
            <a:endParaRPr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របស់ចាំបាច់នៅពេលមានគ្រោះមហន្តរាយ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ラジオ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វិទ្យុ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5198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1" y="1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3670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lang="ja-JP" altLang="en-US" sz="2800" dirty="0"/>
              <a:t>のときに必要</a:t>
            </a:r>
            <a:r>
              <a:rPr lang="en-US" altLang="ja-JP" sz="2800" dirty="0"/>
              <a:t>(</a:t>
            </a:r>
            <a:r>
              <a:rPr lang="ja-JP" altLang="en-US" sz="2800" dirty="0"/>
              <a:t>ひつよう</a:t>
            </a:r>
            <a:r>
              <a:rPr lang="en-US" altLang="ja-JP" sz="2800" dirty="0"/>
              <a:t>)</a:t>
            </a:r>
            <a:r>
              <a:rPr lang="ja-JP" altLang="en-US" sz="2800" dirty="0"/>
              <a:t>なもの</a:t>
            </a:r>
            <a:endParaRPr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របស់ចាំបាច់នៅពេលមានគ្រោះមហន្តរាយ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毛布</a:t>
            </a:r>
            <a:r>
              <a:rPr lang="en-US" altLang="ja-JP" sz="2800" dirty="0"/>
              <a:t>(</a:t>
            </a:r>
            <a:r>
              <a:rPr lang="ja-JP" altLang="en-US" sz="2800" dirty="0"/>
              <a:t>もうふ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ភួយដណ្ដប់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0191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5317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lang="ja-JP" altLang="en-US" sz="2800" dirty="0"/>
              <a:t>のときに必要</a:t>
            </a:r>
            <a:r>
              <a:rPr lang="en-US" altLang="ja-JP" sz="2800" dirty="0"/>
              <a:t>(</a:t>
            </a:r>
            <a:r>
              <a:rPr lang="ja-JP" altLang="en-US" sz="2800" dirty="0"/>
              <a:t>ひつよう</a:t>
            </a:r>
            <a:r>
              <a:rPr lang="en-US" altLang="ja-JP" sz="2800" dirty="0"/>
              <a:t>)</a:t>
            </a:r>
            <a:r>
              <a:rPr lang="ja-JP" altLang="en-US" sz="2800" dirty="0"/>
              <a:t>なもの</a:t>
            </a:r>
            <a:endParaRPr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របស់ចាំបាច់នៅពេលមានគ្រោះមហន្តរាយ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寝袋</a:t>
            </a:r>
            <a:r>
              <a:rPr lang="en-US" altLang="ja-JP" sz="2800" dirty="0"/>
              <a:t>(</a:t>
            </a:r>
            <a:r>
              <a:rPr lang="ja-JP" altLang="en-US" sz="2800" dirty="0"/>
              <a:t>ねぶくろ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ពូកដែលមានរាងដូចថង់ប្រើសម្រាប់គេង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54490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582" y="80819"/>
            <a:ext cx="6714836" cy="671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9178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16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4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災害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さいがい</a:t>
            </a:r>
            <a:r>
              <a:rPr kumimoji="1" lang="en-US" altLang="ja-JP" sz="2800" dirty="0"/>
              <a:t>)</a:t>
            </a:r>
            <a:r>
              <a:rPr lang="ja-JP" altLang="en-US" sz="2800" dirty="0"/>
              <a:t>のときに必要</a:t>
            </a:r>
            <a:r>
              <a:rPr lang="en-US" altLang="ja-JP" sz="2800" dirty="0"/>
              <a:t>(</a:t>
            </a:r>
            <a:r>
              <a:rPr lang="ja-JP" altLang="en-US" sz="2800" dirty="0"/>
              <a:t>ひつよう</a:t>
            </a:r>
            <a:r>
              <a:rPr lang="en-US" altLang="ja-JP" sz="2800" dirty="0"/>
              <a:t>)</a:t>
            </a:r>
            <a:r>
              <a:rPr lang="ja-JP" altLang="en-US" sz="2800" dirty="0"/>
              <a:t>なもの</a:t>
            </a:r>
            <a:endParaRPr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របស់ចាំបាច់នៅពេលមានគ្រោះមហន្តរាយ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h. </a:t>
            </a:r>
            <a:r>
              <a:rPr lang="ja-JP" altLang="en-US" sz="2800" dirty="0"/>
              <a:t>ポリタンク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ដបធុងជ័រ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0819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1915</TotalTime>
  <Words>1394</Words>
  <Application>Microsoft Office PowerPoint</Application>
  <PresentationFormat>ワイド画面</PresentationFormat>
  <Paragraphs>95</Paragraphs>
  <Slides>65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65</vt:i4>
      </vt:variant>
    </vt:vector>
  </HeadingPairs>
  <TitlesOfParts>
    <vt:vector size="70" baseType="lpstr">
      <vt:lpstr>游ゴシック</vt:lpstr>
      <vt:lpstr>游ゴシック Light</vt:lpstr>
      <vt:lpstr>Arial</vt:lpstr>
      <vt:lpstr>Khmer OS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209</cp:revision>
  <dcterms:created xsi:type="dcterms:W3CDTF">2021-11-15T04:51:58Z</dcterms:created>
  <dcterms:modified xsi:type="dcterms:W3CDTF">2022-04-04T09:35:42Z</dcterms:modified>
</cp:coreProperties>
</file>