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79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25" r:id="rId3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DD8D69-F6E6-489F-A736-B286004D33A3}" v="2" dt="2022-04-01T03:26:24.9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53DD8D69-F6E6-489F-A736-B286004D33A3}"/>
    <pc:docChg chg="custSel addSld delSld modSld">
      <pc:chgData name="Takehara Kazuyo" userId="6c1305eccc517997" providerId="LiveId" clId="{53DD8D69-F6E6-489F-A736-B286004D33A3}" dt="2022-04-01T03:26:22.676" v="80" actId="2696"/>
      <pc:docMkLst>
        <pc:docMk/>
      </pc:docMkLst>
      <pc:sldChg chg="addSp delSp modSp mod">
        <pc:chgData name="Takehara Kazuyo" userId="6c1305eccc517997" providerId="LiveId" clId="{53DD8D69-F6E6-489F-A736-B286004D33A3}" dt="2022-01-12T04:04:34.018" v="45" actId="1076"/>
        <pc:sldMkLst>
          <pc:docMk/>
          <pc:sldMk cId="1665319151" sldId="257"/>
        </pc:sldMkLst>
        <pc:picChg chg="del mod">
          <ac:chgData name="Takehara Kazuyo" userId="6c1305eccc517997" providerId="LiveId" clId="{53DD8D69-F6E6-489F-A736-B286004D33A3}" dt="2022-01-12T04:04:27.607" v="44" actId="478"/>
          <ac:picMkLst>
            <pc:docMk/>
            <pc:sldMk cId="1665319151" sldId="257"/>
            <ac:picMk id="2" creationId="{00000000-0000-0000-0000-000000000000}"/>
          </ac:picMkLst>
        </pc:picChg>
        <pc:picChg chg="add mod">
          <ac:chgData name="Takehara Kazuyo" userId="6c1305eccc517997" providerId="LiveId" clId="{53DD8D69-F6E6-489F-A736-B286004D33A3}" dt="2022-01-12T04:04:34.018" v="45" actId="1076"/>
          <ac:picMkLst>
            <pc:docMk/>
            <pc:sldMk cId="1665319151" sldId="257"/>
            <ac:picMk id="4" creationId="{37A4424A-AD4B-4256-91CD-531719F6BA71}"/>
          </ac:picMkLst>
        </pc:picChg>
      </pc:sldChg>
      <pc:sldChg chg="modSp mod">
        <pc:chgData name="Takehara Kazuyo" userId="6c1305eccc517997" providerId="LiveId" clId="{53DD8D69-F6E6-489F-A736-B286004D33A3}" dt="2022-01-12T03:23:43.542" v="5" actId="12788"/>
        <pc:sldMkLst>
          <pc:docMk/>
          <pc:sldMk cId="1400173553" sldId="285"/>
        </pc:sldMkLst>
        <pc:picChg chg="mod">
          <ac:chgData name="Takehara Kazuyo" userId="6c1305eccc517997" providerId="LiveId" clId="{53DD8D69-F6E6-489F-A736-B286004D33A3}" dt="2022-01-12T03:23:43.542" v="5" actId="12788"/>
          <ac:picMkLst>
            <pc:docMk/>
            <pc:sldMk cId="1400173553" sldId="28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53DD8D69-F6E6-489F-A736-B286004D33A3}" dt="2022-01-12T03:23:52.810" v="8" actId="12788"/>
        <pc:sldMkLst>
          <pc:docMk/>
          <pc:sldMk cId="1069238407" sldId="287"/>
        </pc:sldMkLst>
        <pc:picChg chg="mod">
          <ac:chgData name="Takehara Kazuyo" userId="6c1305eccc517997" providerId="LiveId" clId="{53DD8D69-F6E6-489F-A736-B286004D33A3}" dt="2022-01-12T03:23:52.810" v="8" actId="12788"/>
          <ac:picMkLst>
            <pc:docMk/>
            <pc:sldMk cId="1069238407" sldId="287"/>
            <ac:picMk id="3" creationId="{00000000-0000-0000-0000-000000000000}"/>
          </ac:picMkLst>
        </pc:picChg>
      </pc:sldChg>
      <pc:sldChg chg="addSp delSp modSp mod">
        <pc:chgData name="Takehara Kazuyo" userId="6c1305eccc517997" providerId="LiveId" clId="{53DD8D69-F6E6-489F-A736-B286004D33A3}" dt="2022-01-12T04:05:53.966" v="56" actId="1076"/>
        <pc:sldMkLst>
          <pc:docMk/>
          <pc:sldMk cId="1142621133" sldId="289"/>
        </pc:sldMkLst>
        <pc:picChg chg="del mod">
          <ac:chgData name="Takehara Kazuyo" userId="6c1305eccc517997" providerId="LiveId" clId="{53DD8D69-F6E6-489F-A736-B286004D33A3}" dt="2022-01-12T04:05:42.354" v="52" actId="478"/>
          <ac:picMkLst>
            <pc:docMk/>
            <pc:sldMk cId="1142621133" sldId="289"/>
            <ac:picMk id="2" creationId="{00000000-0000-0000-0000-000000000000}"/>
          </ac:picMkLst>
        </pc:picChg>
        <pc:picChg chg="add mod">
          <ac:chgData name="Takehara Kazuyo" userId="6c1305eccc517997" providerId="LiveId" clId="{53DD8D69-F6E6-489F-A736-B286004D33A3}" dt="2022-01-12T04:05:53.966" v="56" actId="1076"/>
          <ac:picMkLst>
            <pc:docMk/>
            <pc:sldMk cId="1142621133" sldId="289"/>
            <ac:picMk id="4" creationId="{D94FDB1C-60C9-4644-A464-2969329F6CBF}"/>
          </ac:picMkLst>
        </pc:picChg>
      </pc:sldChg>
      <pc:sldChg chg="modSp mod">
        <pc:chgData name="Takehara Kazuyo" userId="6c1305eccc517997" providerId="LiveId" clId="{53DD8D69-F6E6-489F-A736-B286004D33A3}" dt="2022-01-12T03:24:29.358" v="12" actId="12788"/>
        <pc:sldMkLst>
          <pc:docMk/>
          <pc:sldMk cId="2570138462" sldId="291"/>
        </pc:sldMkLst>
        <pc:picChg chg="mod">
          <ac:chgData name="Takehara Kazuyo" userId="6c1305eccc517997" providerId="LiveId" clId="{53DD8D69-F6E6-489F-A736-B286004D33A3}" dt="2022-01-12T03:24:29.358" v="12" actId="12788"/>
          <ac:picMkLst>
            <pc:docMk/>
            <pc:sldMk cId="2570138462" sldId="291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53DD8D69-F6E6-489F-A736-B286004D33A3}" dt="2022-01-12T03:58:37.339" v="15" actId="12788"/>
        <pc:sldMkLst>
          <pc:docMk/>
          <pc:sldMk cId="3345542701" sldId="293"/>
        </pc:sldMkLst>
        <pc:picChg chg="mod">
          <ac:chgData name="Takehara Kazuyo" userId="6c1305eccc517997" providerId="LiveId" clId="{53DD8D69-F6E6-489F-A736-B286004D33A3}" dt="2022-01-12T03:58:37.339" v="15" actId="12788"/>
          <ac:picMkLst>
            <pc:docMk/>
            <pc:sldMk cId="3345542701" sldId="293"/>
            <ac:picMk id="2" creationId="{00000000-0000-0000-0000-000000000000}"/>
          </ac:picMkLst>
        </pc:picChg>
      </pc:sldChg>
      <pc:sldChg chg="addSp delSp modSp mod">
        <pc:chgData name="Takehara Kazuyo" userId="6c1305eccc517997" providerId="LiveId" clId="{53DD8D69-F6E6-489F-A736-B286004D33A3}" dt="2022-01-12T04:07:42.604" v="65" actId="1076"/>
        <pc:sldMkLst>
          <pc:docMk/>
          <pc:sldMk cId="1795219088" sldId="295"/>
        </pc:sldMkLst>
        <pc:picChg chg="del mod modCrop">
          <ac:chgData name="Takehara Kazuyo" userId="6c1305eccc517997" providerId="LiveId" clId="{53DD8D69-F6E6-489F-A736-B286004D33A3}" dt="2022-01-12T04:07:37.722" v="64" actId="478"/>
          <ac:picMkLst>
            <pc:docMk/>
            <pc:sldMk cId="1795219088" sldId="295"/>
            <ac:picMk id="3" creationId="{00000000-0000-0000-0000-000000000000}"/>
          </ac:picMkLst>
        </pc:picChg>
        <pc:picChg chg="add mod">
          <ac:chgData name="Takehara Kazuyo" userId="6c1305eccc517997" providerId="LiveId" clId="{53DD8D69-F6E6-489F-A736-B286004D33A3}" dt="2022-01-12T04:07:42.604" v="65" actId="1076"/>
          <ac:picMkLst>
            <pc:docMk/>
            <pc:sldMk cId="1795219088" sldId="295"/>
            <ac:picMk id="4" creationId="{BAFC5544-CB55-4A80-A3EE-B596BDCA604A}"/>
          </ac:picMkLst>
        </pc:picChg>
      </pc:sldChg>
      <pc:sldChg chg="addSp delSp modSp mod">
        <pc:chgData name="Takehara Kazuyo" userId="6c1305eccc517997" providerId="LiveId" clId="{53DD8D69-F6E6-489F-A736-B286004D33A3}" dt="2022-01-12T04:08:31.164" v="72" actId="12788"/>
        <pc:sldMkLst>
          <pc:docMk/>
          <pc:sldMk cId="1448282959" sldId="297"/>
        </pc:sldMkLst>
        <pc:picChg chg="del mod">
          <ac:chgData name="Takehara Kazuyo" userId="6c1305eccc517997" providerId="LiveId" clId="{53DD8D69-F6E6-489F-A736-B286004D33A3}" dt="2022-01-12T04:08:24.793" v="69" actId="478"/>
          <ac:picMkLst>
            <pc:docMk/>
            <pc:sldMk cId="1448282959" sldId="297"/>
            <ac:picMk id="2" creationId="{00000000-0000-0000-0000-000000000000}"/>
          </ac:picMkLst>
        </pc:picChg>
        <pc:picChg chg="add mod">
          <ac:chgData name="Takehara Kazuyo" userId="6c1305eccc517997" providerId="LiveId" clId="{53DD8D69-F6E6-489F-A736-B286004D33A3}" dt="2022-01-12T04:08:31.164" v="72" actId="12788"/>
          <ac:picMkLst>
            <pc:docMk/>
            <pc:sldMk cId="1448282959" sldId="297"/>
            <ac:picMk id="4" creationId="{219A0802-1B7B-4259-83D4-E976894AC2B8}"/>
          </ac:picMkLst>
        </pc:picChg>
      </pc:sldChg>
      <pc:sldChg chg="modSp mod">
        <pc:chgData name="Takehara Kazuyo" userId="6c1305eccc517997" providerId="LiveId" clId="{53DD8D69-F6E6-489F-A736-B286004D33A3}" dt="2022-01-12T03:59:03.886" v="22" actId="12788"/>
        <pc:sldMkLst>
          <pc:docMk/>
          <pc:sldMk cId="738487402" sldId="299"/>
        </pc:sldMkLst>
        <pc:picChg chg="mod">
          <ac:chgData name="Takehara Kazuyo" userId="6c1305eccc517997" providerId="LiveId" clId="{53DD8D69-F6E6-489F-A736-B286004D33A3}" dt="2022-01-12T03:59:03.886" v="22" actId="12788"/>
          <ac:picMkLst>
            <pc:docMk/>
            <pc:sldMk cId="738487402" sldId="299"/>
            <ac:picMk id="3" creationId="{00000000-0000-0000-0000-000000000000}"/>
          </ac:picMkLst>
        </pc:picChg>
      </pc:sldChg>
      <pc:sldChg chg="addSp delSp modSp mod">
        <pc:chgData name="Takehara Kazuyo" userId="6c1305eccc517997" providerId="LiveId" clId="{53DD8D69-F6E6-489F-A736-B286004D33A3}" dt="2022-01-12T04:09:18.730" v="78" actId="478"/>
        <pc:sldMkLst>
          <pc:docMk/>
          <pc:sldMk cId="175999044" sldId="301"/>
        </pc:sldMkLst>
        <pc:picChg chg="mod modCrop">
          <ac:chgData name="Takehara Kazuyo" userId="6c1305eccc517997" providerId="LiveId" clId="{53DD8D69-F6E6-489F-A736-B286004D33A3}" dt="2022-01-12T04:00:52.291" v="41" actId="12788"/>
          <ac:picMkLst>
            <pc:docMk/>
            <pc:sldMk cId="175999044" sldId="301"/>
            <ac:picMk id="2" creationId="{00000000-0000-0000-0000-000000000000}"/>
          </ac:picMkLst>
        </pc:picChg>
        <pc:picChg chg="add del mod">
          <ac:chgData name="Takehara Kazuyo" userId="6c1305eccc517997" providerId="LiveId" clId="{53DD8D69-F6E6-489F-A736-B286004D33A3}" dt="2022-01-12T04:09:18.730" v="78" actId="478"/>
          <ac:picMkLst>
            <pc:docMk/>
            <pc:sldMk cId="175999044" sldId="301"/>
            <ac:picMk id="4" creationId="{BAE266E0-919B-43CA-968C-76FB7BFB1C1F}"/>
          </ac:picMkLst>
        </pc:picChg>
      </pc:sldChg>
      <pc:sldChg chg="modSp mod">
        <pc:chgData name="Takehara Kazuyo" userId="6c1305eccc517997" providerId="LiveId" clId="{53DD8D69-F6E6-489F-A736-B286004D33A3}" dt="2022-01-12T03:59:15.391" v="24" actId="12788"/>
        <pc:sldMkLst>
          <pc:docMk/>
          <pc:sldMk cId="2010758464" sldId="303"/>
        </pc:sldMkLst>
        <pc:picChg chg="mod">
          <ac:chgData name="Takehara Kazuyo" userId="6c1305eccc517997" providerId="LiveId" clId="{53DD8D69-F6E6-489F-A736-B286004D33A3}" dt="2022-01-12T03:59:15.391" v="24" actId="12788"/>
          <ac:picMkLst>
            <pc:docMk/>
            <pc:sldMk cId="2010758464" sldId="303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53DD8D69-F6E6-489F-A736-B286004D33A3}" dt="2022-01-12T03:59:27.773" v="27" actId="12788"/>
        <pc:sldMkLst>
          <pc:docMk/>
          <pc:sldMk cId="3934826671" sldId="305"/>
        </pc:sldMkLst>
        <pc:picChg chg="mod">
          <ac:chgData name="Takehara Kazuyo" userId="6c1305eccc517997" providerId="LiveId" clId="{53DD8D69-F6E6-489F-A736-B286004D33A3}" dt="2022-01-12T03:59:27.773" v="27" actId="12788"/>
          <ac:picMkLst>
            <pc:docMk/>
            <pc:sldMk cId="3934826671" sldId="30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53DD8D69-F6E6-489F-A736-B286004D33A3}" dt="2022-01-12T03:59:41.358" v="30" actId="12788"/>
        <pc:sldMkLst>
          <pc:docMk/>
          <pc:sldMk cId="2342936072" sldId="307"/>
        </pc:sldMkLst>
        <pc:picChg chg="mod">
          <ac:chgData name="Takehara Kazuyo" userId="6c1305eccc517997" providerId="LiveId" clId="{53DD8D69-F6E6-489F-A736-B286004D33A3}" dt="2022-01-12T03:59:41.358" v="30" actId="12788"/>
          <ac:picMkLst>
            <pc:docMk/>
            <pc:sldMk cId="2342936072" sldId="307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53DD8D69-F6E6-489F-A736-B286004D33A3}" dt="2022-01-12T03:59:50.145" v="33" actId="12788"/>
        <pc:sldMkLst>
          <pc:docMk/>
          <pc:sldMk cId="744237262" sldId="309"/>
        </pc:sldMkLst>
        <pc:picChg chg="mod">
          <ac:chgData name="Takehara Kazuyo" userId="6c1305eccc517997" providerId="LiveId" clId="{53DD8D69-F6E6-489F-A736-B286004D33A3}" dt="2022-01-12T03:59:50.145" v="33" actId="12788"/>
          <ac:picMkLst>
            <pc:docMk/>
            <pc:sldMk cId="744237262" sldId="309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53DD8D69-F6E6-489F-A736-B286004D33A3}" dt="2022-01-12T04:00:08.101" v="38" actId="12788"/>
        <pc:sldMkLst>
          <pc:docMk/>
          <pc:sldMk cId="3912725400" sldId="311"/>
        </pc:sldMkLst>
        <pc:picChg chg="mod">
          <ac:chgData name="Takehara Kazuyo" userId="6c1305eccc517997" providerId="LiveId" clId="{53DD8D69-F6E6-489F-A736-B286004D33A3}" dt="2022-01-12T04:00:08.101" v="38" actId="12788"/>
          <ac:picMkLst>
            <pc:docMk/>
            <pc:sldMk cId="3912725400" sldId="311"/>
            <ac:picMk id="3" creationId="{00000000-0000-0000-0000-000000000000}"/>
          </ac:picMkLst>
        </pc:picChg>
      </pc:sldChg>
      <pc:sldChg chg="add del">
        <pc:chgData name="Takehara Kazuyo" userId="6c1305eccc517997" providerId="LiveId" clId="{53DD8D69-F6E6-489F-A736-B286004D33A3}" dt="2022-04-01T03:26:22.676" v="80" actId="2696"/>
        <pc:sldMkLst>
          <pc:docMk/>
          <pc:sldMk cId="0" sldId="31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6B5EED-C5C0-4AC2-921F-187B3C36C260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514865-3A26-4D1F-90F4-C5AFDD34BE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1928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73E977-17EF-4D46-AAEA-B9650F36F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0133234-78B6-4496-84F4-E58A91FC8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04D10C-A955-49E3-A52B-94255CA3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444012-F572-45B6-83A3-DFB4F1EC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66CAF9-24FF-4A23-A85F-A769F0E2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22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95FDCA-DC06-4D3B-ABD1-7078162A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8A4C2B-E52E-408E-8B49-C8C9D33A8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EAB87F-086C-450A-B9C2-B709A39A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5EAB64-019C-4B30-9998-95860A60B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62D429-411A-43AB-B822-16BBD989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75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AFA507-8A3A-4A37-A9A0-B5CCD001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C245DE-E230-4AA5-9567-D4C045813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43BC1E-FE89-49FF-9FE6-F11207876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3932CA-A73A-430D-9058-0A5F3085A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DEB2AB-6F5E-4455-BFB8-ABCC89324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57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0FEF8E-CD1E-4368-B39B-ABF97EE3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F095FB-9062-4412-8174-D7356FC43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69F0AC-9423-4A1C-995F-B5D377387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A1C5BB-9FF4-48E2-849F-BD954F997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8C1514-1C69-4022-8EED-6AE41667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2D808B-708D-48ED-83E8-D4393D04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94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D1B781-9056-4B6E-B883-C47212CA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4ED848-6CFB-44E4-B730-4044A4970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996479D-C924-4E7B-BFDD-A07C47D8D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581EA1-317C-4B91-8282-C63511011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77D9E4-4FED-458A-BD90-DE356A9B1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9C754A4-89B4-4529-8295-ACAA9D627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A03B7E0-A878-4AAA-86B4-C0B746E0D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B7AE7E9-8DDD-4092-AAAD-FBB10733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6B6FA2-444F-484D-8B33-0DEE7897B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0AF5C7-BAD0-42EC-AD1B-3EA2BA80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D56657-075F-4703-9ACC-2A247A9B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30DB844-4B25-4EF5-94D5-B8698A29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89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FA2171-3F52-413E-8C21-0A6A2F61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7BF3C9-8C2B-4785-B471-FFA89D6EB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4458C2-4A8A-46DC-8163-511424CC7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003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2BCB57-7850-4237-93A6-A708790C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D18FF0-4346-4E02-BB22-71167666A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D89A50-DFFA-428A-9738-A5656521E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90C98F-3440-40AB-A58C-94F8DA6E8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928B01-9075-4961-B83B-BF3C977D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C9BA3C-F109-4BAB-AE2C-53782FD86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93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05991-D312-458F-BEA1-01945253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5943AEE-21F4-45FE-8BD4-C8DB57064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DC4073-A5B5-427E-8C3C-7F9491EF5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2B59C4-BBCA-4F75-ADFC-0E6AA199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F0266E-1757-4C90-A44F-E55DCE1FB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E04FFE-E52A-4C64-A7FA-08B8B0BA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45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6A58CF-74FF-409A-9454-9F9C1C71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9A86BC-D871-45C4-96E2-3B114AE02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6C7240-DBF0-49E2-967E-D2E5BD1E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B4D5B7-E24C-4F58-A155-B133ED3AB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791DBA-0E9F-4408-8B57-8CA11BF22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478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6EB5438-04F2-44DD-9275-3DF42C7539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47475F-54CD-47C3-B7BE-9435815A8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C63B6F-043C-4F05-BC0F-E559967DC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95E9FE-AB38-4C3D-903A-9DB92C66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BA2F5B-ABA5-4CD8-960C-8C3094A3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15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7695FDA-CE5C-405B-9320-93C43737B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45D9D6-DE84-4144-8767-682D2393F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B1E5B2-3071-41F6-B43E-9006043454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A4F16E-2EC5-4874-8FDF-5E27E8841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3F4D2B-A8EC-402C-8D54-37D466C928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8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7A4424A-AD4B-4256-91CD-531719F6B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699" y="0"/>
            <a:ext cx="40846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1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電気製品</a:t>
            </a:r>
            <a:r>
              <a:rPr lang="en-US" altLang="ja-JP" sz="2800" dirty="0"/>
              <a:t>(</a:t>
            </a:r>
            <a:r>
              <a:rPr lang="ja-JP" altLang="en-US" sz="2800" dirty="0"/>
              <a:t>でんきせいひん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គ្រឿងអគ្គិសនី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冷蔵庫</a:t>
            </a:r>
            <a:r>
              <a:rPr lang="en-US" altLang="ja-JP" sz="2800" dirty="0"/>
              <a:t>(</a:t>
            </a:r>
            <a:r>
              <a:rPr lang="ja-JP" altLang="en-US" sz="2800" dirty="0"/>
              <a:t>れいぞうこ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ទូទឹកកក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52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246" y="48490"/>
            <a:ext cx="6809509" cy="680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7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電気製品</a:t>
            </a:r>
            <a:r>
              <a:rPr lang="en-US" altLang="ja-JP" sz="2800" dirty="0"/>
              <a:t>(</a:t>
            </a:r>
            <a:r>
              <a:rPr lang="ja-JP" altLang="en-US" sz="2800" dirty="0"/>
              <a:t>でんきせいひん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គ្រឿងអគ្គិសនី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洗濯機</a:t>
            </a:r>
            <a:r>
              <a:rPr lang="en-US" altLang="ja-JP" sz="2800" dirty="0"/>
              <a:t>(</a:t>
            </a:r>
            <a:r>
              <a:rPr lang="ja-JP" altLang="en-US" sz="2800" dirty="0"/>
              <a:t>せんたくき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ម៉ាស៊ីនបោកខោអាវ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667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727" y="92363"/>
            <a:ext cx="6742547" cy="674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238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電気製品</a:t>
            </a:r>
            <a:r>
              <a:rPr lang="en-US" altLang="ja-JP" sz="2800" dirty="0"/>
              <a:t>(</a:t>
            </a:r>
            <a:r>
              <a:rPr lang="ja-JP" altLang="en-US" sz="2800" dirty="0"/>
              <a:t>でんきせいひん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គ្រឿងអគ្គិសនី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炊飯器</a:t>
            </a:r>
            <a:r>
              <a:rPr lang="en-US" altLang="ja-JP" sz="2800" dirty="0"/>
              <a:t>(</a:t>
            </a:r>
            <a:r>
              <a:rPr lang="ja-JP" altLang="en-US" sz="2800" dirty="0"/>
              <a:t>すいはんき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ម៉ាស៊ីនដាំបាយ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5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94FDB1C-60C9-4644-A464-2969329F6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446" y="345157"/>
            <a:ext cx="9261107" cy="616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621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電気製品</a:t>
            </a:r>
            <a:r>
              <a:rPr lang="en-US" altLang="ja-JP" sz="2800" dirty="0"/>
              <a:t>(</a:t>
            </a:r>
            <a:r>
              <a:rPr lang="ja-JP" altLang="en-US" sz="2800" dirty="0"/>
              <a:t>でんきせいひん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គ្រឿងអគ្គិសនី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電子レンジ</a:t>
            </a:r>
            <a:r>
              <a:rPr lang="en-US" altLang="ja-JP" sz="2800" dirty="0"/>
              <a:t>(</a:t>
            </a:r>
            <a:r>
              <a:rPr lang="ja-JP" altLang="en-US" sz="2800" dirty="0"/>
              <a:t>でんし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ម៉ាស៊ីនកម្ដៅអាហារ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927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582" y="73892"/>
            <a:ext cx="6714836" cy="671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138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電気製品</a:t>
            </a:r>
            <a:r>
              <a:rPr lang="en-US" altLang="ja-JP" sz="2800" dirty="0"/>
              <a:t>(</a:t>
            </a:r>
            <a:r>
              <a:rPr lang="ja-JP" altLang="en-US" sz="2800" dirty="0"/>
              <a:t>でんきせいひん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គ្រឿងអគ្គិសនី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掃除機</a:t>
            </a:r>
            <a:r>
              <a:rPr lang="en-US" altLang="ja-JP" sz="2800" dirty="0"/>
              <a:t>(</a:t>
            </a:r>
            <a:r>
              <a:rPr lang="ja-JP" altLang="en-US" sz="2800" dirty="0"/>
              <a:t>そうじき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ម៉ាស៊ីនបូមធូលី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208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418" y="110836"/>
            <a:ext cx="6747164" cy="674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42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電気製品</a:t>
            </a:r>
            <a:r>
              <a:rPr lang="en-US" altLang="ja-JP" sz="2800" dirty="0"/>
              <a:t>(</a:t>
            </a:r>
            <a:r>
              <a:rPr lang="ja-JP" altLang="en-US" sz="2800" dirty="0"/>
              <a:t>でんきせいひん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គ្រឿងអគ្គិសនី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ポット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ឆ្នាំដាំទឹកអគ្គិសនី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980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AFC5544-CB55-4A80-A3EE-B596BDCA6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967" y="85258"/>
            <a:ext cx="9250066" cy="668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219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電気製品</a:t>
            </a:r>
            <a:r>
              <a:rPr lang="en-US" altLang="ja-JP" sz="2800" dirty="0"/>
              <a:t>(</a:t>
            </a:r>
            <a:r>
              <a:rPr lang="ja-JP" altLang="en-US" sz="2800" dirty="0"/>
              <a:t>でんきせいひん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គ្រឿងអគ្គិសនី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テレビ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ទូរទស្សន៍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588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19A0802-1B7B-4259-83D4-E976894AC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924" y="0"/>
            <a:ext cx="81601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82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電気製品</a:t>
            </a:r>
            <a:r>
              <a:rPr lang="en-US" altLang="ja-JP" sz="2800" dirty="0"/>
              <a:t>(</a:t>
            </a:r>
            <a:r>
              <a:rPr lang="ja-JP" altLang="en-US" sz="2800" dirty="0"/>
              <a:t>でんきせいひん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គ្រឿងអគ្គិសនី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h. </a:t>
            </a:r>
            <a:r>
              <a:rPr lang="ja-JP" altLang="en-US" sz="2800" dirty="0"/>
              <a:t>パソコン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កុំព្យូទ័រ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055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482" y="-2309"/>
            <a:ext cx="6791036" cy="679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4874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電気製品</a:t>
            </a:r>
            <a:r>
              <a:rPr lang="en-US" altLang="ja-JP" sz="2800" dirty="0"/>
              <a:t>(</a:t>
            </a:r>
            <a:r>
              <a:rPr lang="ja-JP" altLang="en-US" sz="2800" dirty="0"/>
              <a:t>でんきせいひん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គ្រឿងអគ្គិសនី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i. </a:t>
            </a:r>
            <a:r>
              <a:rPr lang="ja-JP" altLang="en-US" sz="2800" dirty="0"/>
              <a:t>タブレット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ថេបប្លេត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863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75"/>
          <a:stretch/>
        </p:blipFill>
        <p:spPr>
          <a:xfrm>
            <a:off x="1602972" y="1"/>
            <a:ext cx="89860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990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電気製品</a:t>
            </a:r>
            <a:r>
              <a:rPr lang="en-US" altLang="ja-JP" sz="2800" dirty="0"/>
              <a:t>(</a:t>
            </a:r>
            <a:r>
              <a:rPr lang="ja-JP" altLang="en-US" sz="2800" dirty="0"/>
              <a:t>でんきせいひん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គ្រឿងអគ្គិសនី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j. </a:t>
            </a:r>
            <a:r>
              <a:rPr lang="ja-JP" altLang="en-US" sz="2800" dirty="0"/>
              <a:t>スマホ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ទូរស័ព្ទស្មាតហ្វូន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4564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919" y="602672"/>
            <a:ext cx="5604163" cy="560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584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電気製品</a:t>
            </a:r>
            <a:r>
              <a:rPr lang="en-US" altLang="ja-JP" sz="2800" dirty="0"/>
              <a:t>(</a:t>
            </a:r>
            <a:r>
              <a:rPr lang="ja-JP" altLang="en-US" sz="2800" dirty="0"/>
              <a:t>でんきせいひん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គ្រឿងអគ្គិសនី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k. </a:t>
            </a:r>
            <a:r>
              <a:rPr lang="ja-JP" altLang="en-US" sz="2800" dirty="0"/>
              <a:t>イヤホン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កាស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8869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418" y="110836"/>
            <a:ext cx="6747164" cy="674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826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電気製品</a:t>
            </a:r>
            <a:r>
              <a:rPr lang="en-US" altLang="ja-JP" sz="2800" dirty="0"/>
              <a:t>(</a:t>
            </a:r>
            <a:r>
              <a:rPr lang="ja-JP" altLang="en-US" sz="2800" dirty="0"/>
              <a:t>でんきせいひん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គ្រឿងអគ្គិសនី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l. </a:t>
            </a:r>
            <a:r>
              <a:rPr lang="ja-JP" altLang="en-US" sz="2800" dirty="0"/>
              <a:t>扇風機</a:t>
            </a:r>
            <a:r>
              <a:rPr lang="en-US" altLang="ja-JP" sz="2800" dirty="0"/>
              <a:t>(</a:t>
            </a:r>
            <a:r>
              <a:rPr lang="ja-JP" altLang="en-US" sz="2800" dirty="0"/>
              <a:t>せんぷうき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កង្ហារ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0525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491" y="80818"/>
            <a:ext cx="6761018" cy="676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9360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電気製品</a:t>
            </a:r>
            <a:r>
              <a:rPr lang="en-US" altLang="ja-JP" sz="2800" dirty="0"/>
              <a:t>(</a:t>
            </a:r>
            <a:r>
              <a:rPr lang="ja-JP" altLang="en-US" sz="2800" dirty="0"/>
              <a:t>でんきせいひん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គ្រឿងអគ្គិសនី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m. </a:t>
            </a:r>
            <a:r>
              <a:rPr lang="ja-JP" altLang="en-US" sz="2800" dirty="0"/>
              <a:t>ストーブ</a:t>
            </a:r>
            <a:r>
              <a:rPr lang="en-US" altLang="ja-JP" sz="2800" dirty="0"/>
              <a:t>/</a:t>
            </a:r>
            <a:r>
              <a:rPr lang="ja-JP" altLang="en-US" sz="2800" dirty="0"/>
              <a:t>ヒーター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ម៉ាស៊ីនកម្ដៅ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3262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018" y="2308"/>
            <a:ext cx="6797964" cy="679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372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電気製品</a:t>
            </a:r>
            <a:r>
              <a:rPr lang="en-US" altLang="ja-JP" sz="2800" dirty="0"/>
              <a:t>(</a:t>
            </a:r>
            <a:r>
              <a:rPr lang="ja-JP" altLang="en-US" sz="2800" dirty="0"/>
              <a:t>でんきせいひん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គ្រឿងអគ្គិសនី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n. </a:t>
            </a:r>
            <a:r>
              <a:rPr lang="ja-JP" altLang="en-US" sz="2800" dirty="0"/>
              <a:t>ドライヤー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ម៉ាស៊ីនសម្ងួត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4655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917" y="0"/>
            <a:ext cx="6874166" cy="687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7254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12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電気製品</a:t>
            </a:r>
            <a:r>
              <a:rPr lang="en-US" altLang="ja-JP" sz="2800" dirty="0"/>
              <a:t>(</a:t>
            </a:r>
            <a:r>
              <a:rPr lang="ja-JP" altLang="en-US" sz="2800" dirty="0"/>
              <a:t>でんきせいひん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គ្រឿងអគ្គិសនី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o. </a:t>
            </a:r>
            <a:r>
              <a:rPr lang="ja-JP" altLang="en-US" sz="2800" dirty="0"/>
              <a:t>アイロン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ឆ្នាំងអ៊ុត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273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</TotalTime>
  <Words>374</Words>
  <Application>Microsoft Office PowerPoint</Application>
  <PresentationFormat>ワイド画面</PresentationFormat>
  <Paragraphs>30</Paragraphs>
  <Slides>31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6" baseType="lpstr">
      <vt:lpstr>游ゴシック</vt:lpstr>
      <vt:lpstr>游ゴシック Light</vt:lpstr>
      <vt:lpstr>Arial</vt:lpstr>
      <vt:lpstr>Khmer OS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177</cp:revision>
  <dcterms:created xsi:type="dcterms:W3CDTF">2021-11-15T04:51:58Z</dcterms:created>
  <dcterms:modified xsi:type="dcterms:W3CDTF">2022-04-01T03:26:27Z</dcterms:modified>
</cp:coreProperties>
</file>