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9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25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7FCA90-2DD9-4B10-A318-E4596E32B62A}" v="2" dt="2022-04-01T03:26:39.1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987FCA90-2DD9-4B10-A318-E4596E32B62A}"/>
    <pc:docChg chg="addSld delSld modSld">
      <pc:chgData name="Takehara Kazuyo" userId="6c1305eccc517997" providerId="LiveId" clId="{987FCA90-2DD9-4B10-A318-E4596E32B62A}" dt="2022-04-01T03:26:36.811" v="34" actId="2696"/>
      <pc:docMkLst>
        <pc:docMk/>
      </pc:docMkLst>
      <pc:sldChg chg="modSp mod">
        <pc:chgData name="Takehara Kazuyo" userId="6c1305eccc517997" providerId="LiveId" clId="{987FCA90-2DD9-4B10-A318-E4596E32B62A}" dt="2022-01-12T04:10:30.968" v="2" actId="12788"/>
        <pc:sldMkLst>
          <pc:docMk/>
          <pc:sldMk cId="1665319151" sldId="257"/>
        </pc:sldMkLst>
        <pc:picChg chg="mod">
          <ac:chgData name="Takehara Kazuyo" userId="6c1305eccc517997" providerId="LiveId" clId="{987FCA90-2DD9-4B10-A318-E4596E32B62A}" dt="2022-01-12T04:10:30.968" v="2" actId="12788"/>
          <ac:picMkLst>
            <pc:docMk/>
            <pc:sldMk cId="1665319151" sldId="25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0:54.206" v="5" actId="12788"/>
        <pc:sldMkLst>
          <pc:docMk/>
          <pc:sldMk cId="1400173553" sldId="285"/>
        </pc:sldMkLst>
        <pc:picChg chg="mod">
          <ac:chgData name="Takehara Kazuyo" userId="6c1305eccc517997" providerId="LiveId" clId="{987FCA90-2DD9-4B10-A318-E4596E32B62A}" dt="2022-01-12T04:10:54.206" v="5" actId="12788"/>
          <ac:picMkLst>
            <pc:docMk/>
            <pc:sldMk cId="1400173553" sldId="285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1:10.764" v="8" actId="12788"/>
        <pc:sldMkLst>
          <pc:docMk/>
          <pc:sldMk cId="2014873817" sldId="287"/>
        </pc:sldMkLst>
        <pc:picChg chg="mod">
          <ac:chgData name="Takehara Kazuyo" userId="6c1305eccc517997" providerId="LiveId" clId="{987FCA90-2DD9-4B10-A318-E4596E32B62A}" dt="2022-01-12T04:11:10.764" v="8" actId="12788"/>
          <ac:picMkLst>
            <pc:docMk/>
            <pc:sldMk cId="2014873817" sldId="287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1:56.585" v="11" actId="12788"/>
        <pc:sldMkLst>
          <pc:docMk/>
          <pc:sldMk cId="378974442" sldId="289"/>
        </pc:sldMkLst>
        <pc:picChg chg="mod">
          <ac:chgData name="Takehara Kazuyo" userId="6c1305eccc517997" providerId="LiveId" clId="{987FCA90-2DD9-4B10-A318-E4596E32B62A}" dt="2022-01-12T04:11:56.585" v="11" actId="12788"/>
          <ac:picMkLst>
            <pc:docMk/>
            <pc:sldMk cId="378974442" sldId="289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2:21.936" v="14" actId="12788"/>
        <pc:sldMkLst>
          <pc:docMk/>
          <pc:sldMk cId="1904106768" sldId="291"/>
        </pc:sldMkLst>
        <pc:picChg chg="mod">
          <ac:chgData name="Takehara Kazuyo" userId="6c1305eccc517997" providerId="LiveId" clId="{987FCA90-2DD9-4B10-A318-E4596E32B62A}" dt="2022-01-12T04:12:21.936" v="14" actId="12788"/>
          <ac:picMkLst>
            <pc:docMk/>
            <pc:sldMk cId="1904106768" sldId="291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2:38.018" v="17" actId="12788"/>
        <pc:sldMkLst>
          <pc:docMk/>
          <pc:sldMk cId="4284856042" sldId="293"/>
        </pc:sldMkLst>
        <pc:picChg chg="mod">
          <ac:chgData name="Takehara Kazuyo" userId="6c1305eccc517997" providerId="LiveId" clId="{987FCA90-2DD9-4B10-A318-E4596E32B62A}" dt="2022-01-12T04:12:38.018" v="17" actId="12788"/>
          <ac:picMkLst>
            <pc:docMk/>
            <pc:sldMk cId="4284856042" sldId="293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2:52.356" v="20" actId="12788"/>
        <pc:sldMkLst>
          <pc:docMk/>
          <pc:sldMk cId="1667619105" sldId="295"/>
        </pc:sldMkLst>
        <pc:picChg chg="mod">
          <ac:chgData name="Takehara Kazuyo" userId="6c1305eccc517997" providerId="LiveId" clId="{987FCA90-2DD9-4B10-A318-E4596E32B62A}" dt="2022-01-12T04:12:52.356" v="20" actId="12788"/>
          <ac:picMkLst>
            <pc:docMk/>
            <pc:sldMk cId="1667619105" sldId="295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3:06.145" v="23" actId="12788"/>
        <pc:sldMkLst>
          <pc:docMk/>
          <pc:sldMk cId="2060815303" sldId="297"/>
        </pc:sldMkLst>
        <pc:picChg chg="mod">
          <ac:chgData name="Takehara Kazuyo" userId="6c1305eccc517997" providerId="LiveId" clId="{987FCA90-2DD9-4B10-A318-E4596E32B62A}" dt="2022-01-12T04:13:06.145" v="23" actId="12788"/>
          <ac:picMkLst>
            <pc:docMk/>
            <pc:sldMk cId="2060815303" sldId="297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3:24.718" v="26" actId="12788"/>
        <pc:sldMkLst>
          <pc:docMk/>
          <pc:sldMk cId="1021056710" sldId="299"/>
        </pc:sldMkLst>
        <pc:picChg chg="mod">
          <ac:chgData name="Takehara Kazuyo" userId="6c1305eccc517997" providerId="LiveId" clId="{987FCA90-2DD9-4B10-A318-E4596E32B62A}" dt="2022-01-12T04:13:24.718" v="26" actId="12788"/>
          <ac:picMkLst>
            <pc:docMk/>
            <pc:sldMk cId="1021056710" sldId="299"/>
            <ac:picMk id="2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3:39.673" v="29" actId="12788"/>
        <pc:sldMkLst>
          <pc:docMk/>
          <pc:sldMk cId="499340406" sldId="301"/>
        </pc:sldMkLst>
        <pc:picChg chg="mod">
          <ac:chgData name="Takehara Kazuyo" userId="6c1305eccc517997" providerId="LiveId" clId="{987FCA90-2DD9-4B10-A318-E4596E32B62A}" dt="2022-01-12T04:13:39.673" v="29" actId="12788"/>
          <ac:picMkLst>
            <pc:docMk/>
            <pc:sldMk cId="499340406" sldId="301"/>
            <ac:picMk id="3" creationId="{00000000-0000-0000-0000-000000000000}"/>
          </ac:picMkLst>
        </pc:picChg>
      </pc:sldChg>
      <pc:sldChg chg="modSp mod">
        <pc:chgData name="Takehara Kazuyo" userId="6c1305eccc517997" providerId="LiveId" clId="{987FCA90-2DD9-4B10-A318-E4596E32B62A}" dt="2022-01-12T04:13:56.400" v="32" actId="12788"/>
        <pc:sldMkLst>
          <pc:docMk/>
          <pc:sldMk cId="1542210945" sldId="303"/>
        </pc:sldMkLst>
        <pc:picChg chg="mod">
          <ac:chgData name="Takehara Kazuyo" userId="6c1305eccc517997" providerId="LiveId" clId="{987FCA90-2DD9-4B10-A318-E4596E32B62A}" dt="2022-01-12T04:13:56.400" v="32" actId="12788"/>
          <ac:picMkLst>
            <pc:docMk/>
            <pc:sldMk cId="1542210945" sldId="303"/>
            <ac:picMk id="2" creationId="{00000000-0000-0000-0000-000000000000}"/>
          </ac:picMkLst>
        </pc:picChg>
      </pc:sldChg>
      <pc:sldChg chg="add del">
        <pc:chgData name="Takehara Kazuyo" userId="6c1305eccc517997" providerId="LiveId" clId="{987FCA90-2DD9-4B10-A318-E4596E32B62A}" dt="2022-04-01T03:26:36.811" v="34" actId="2696"/>
        <pc:sldMkLst>
          <pc:docMk/>
          <pc:sldMk cId="0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2B55F-A4BB-4A08-AAD1-D792B4C0AA3C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DD518-2896-47B2-A7DD-A1B197B016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609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3E977-17EF-4D46-AAEA-B9650F36F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133234-78B6-4496-84F4-E58A91FC8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04D10C-A955-49E3-A52B-94255CA3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444012-F572-45B6-83A3-DFB4F1EC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66CAF9-24FF-4A23-A85F-A769F0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2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5FDCA-DC06-4D3B-ABD1-7078162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8A4C2B-E52E-408E-8B49-C8C9D33A8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EAB87F-086C-450A-B9C2-B709A39A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5EAB64-019C-4B30-9998-95860A60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62D429-411A-43AB-B822-16BBD989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7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AFA507-8A3A-4A37-A9A0-B5CCD001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245DE-E230-4AA5-9567-D4C045813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43BC1E-FE89-49FF-9FE6-F1120787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932CA-A73A-430D-9058-0A5F3085A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DEB2AB-6F5E-4455-BFB8-ABCC8932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57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0FEF8E-CD1E-4368-B39B-ABF97EE3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F095FB-9062-4412-8174-D7356FC43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69F0AC-9423-4A1C-995F-B5D377387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A1C5BB-9FF4-48E2-849F-BD954F997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8C1514-1C69-4022-8EED-6AE41667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2D808B-708D-48ED-83E8-D4393D04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94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D1B781-9056-4B6E-B883-C47212CAF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4ED848-6CFB-44E4-B730-4044A4970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96479D-C924-4E7B-BFDD-A07C47D8D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81EA1-317C-4B91-8282-C63511011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77D9E4-4FED-458A-BD90-DE356A9B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9C754A4-89B4-4529-8295-ACAA9D62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A03B7E0-A878-4AAA-86B4-C0B746E0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7AE7E9-8DDD-4092-AAAD-FBB1073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6FA2-444F-484D-8B33-0DEE7897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0AF5C7-BAD0-42EC-AD1B-3EA2BA80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D56657-075F-4703-9ACC-2A247A9B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0DB844-4B25-4EF5-94D5-B8698A2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9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6FA2171-3F52-413E-8C21-0A6A2F6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7BF3C9-8C2B-4785-B471-FFA89D6E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4458C2-4A8A-46DC-8163-511424C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03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2BCB57-7850-4237-93A6-A708790C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D18FF0-4346-4E02-BB22-71167666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D89A50-DFFA-428A-9738-A5656521E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90C98F-3440-40AB-A58C-94F8DA6E8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928B01-9075-4961-B83B-BF3C977D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C9BA3C-F109-4BAB-AE2C-53782FD8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305991-D312-458F-BEA1-01945253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943AEE-21F4-45FE-8BD4-C8DB57064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ADC4073-A5B5-427E-8C3C-7F9491EF5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2B59C4-BBCA-4F75-ADFC-0E6AA199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F0266E-1757-4C90-A44F-E55DCE1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E04FFE-E52A-4C64-A7FA-08B8B0BA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45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6A58CF-74FF-409A-9454-9F9C1C7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9A86BC-D871-45C4-96E2-3B114AE02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6C7240-DBF0-49E2-967E-D2E5BD1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B4D5B7-E24C-4F58-A155-B133ED3A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91DBA-0E9F-4408-8B57-8CA11BF2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7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6EB5438-04F2-44DD-9275-3DF42C753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47475F-54CD-47C3-B7BE-9435815A8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C63B6F-043C-4F05-BC0F-E559967D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95E9FE-AB38-4C3D-903A-9DB92C66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BA2F5B-ABA5-4CD8-960C-8C3094A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5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695FDA-CE5C-405B-9320-93C43737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45D9D6-DE84-4144-8767-682D2393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1E5B2-3071-41F6-B43E-9006043454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F029-FB28-4D15-8BE8-59B2412F66BB}" type="datetimeFigureOut">
              <a:rPr kumimoji="1" lang="ja-JP" altLang="en-US" smtClean="0"/>
              <a:t>2022/4/1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A4F16E-2EC5-4874-8FDF-5E27E8841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3F4D2B-A8EC-402C-8D54-37D466C92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3FB2-6EBA-4E07-A837-969092E5D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1" y="-39255"/>
            <a:ext cx="6908799" cy="69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a. </a:t>
            </a:r>
            <a:r>
              <a:rPr lang="ja-JP" altLang="en-US" sz="2800" dirty="0"/>
              <a:t>ホール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56" y="-20781"/>
            <a:ext cx="6881089" cy="68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7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b. </a:t>
            </a:r>
            <a:r>
              <a:rPr lang="ja-JP" altLang="en-US" sz="2800" dirty="0"/>
              <a:t>図書館</a:t>
            </a:r>
            <a:r>
              <a:rPr lang="en-US" altLang="ja-JP" sz="2800" dirty="0"/>
              <a:t>(</a:t>
            </a:r>
            <a:r>
              <a:rPr lang="ja-JP" altLang="en-US" sz="2800" dirty="0"/>
              <a:t>としょかん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បណ្ណាល័យ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14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10" y="1"/>
            <a:ext cx="6878780" cy="687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7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c. </a:t>
            </a:r>
            <a:r>
              <a:rPr lang="ja-JP" altLang="en-US" sz="2800" dirty="0"/>
              <a:t>美術館</a:t>
            </a:r>
            <a:r>
              <a:rPr lang="en-US" altLang="ja-JP" sz="2800" dirty="0"/>
              <a:t>(</a:t>
            </a:r>
            <a:r>
              <a:rPr lang="ja-JP" altLang="en-US" sz="2800" dirty="0"/>
              <a:t>びじゅつかん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សារមន្ទីរ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322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528" y="-36946"/>
            <a:ext cx="6894945" cy="68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4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d. </a:t>
            </a:r>
            <a:r>
              <a:rPr lang="ja-JP" altLang="en-US" sz="2800" dirty="0"/>
              <a:t>民俗資料館</a:t>
            </a:r>
            <a:r>
              <a:rPr lang="en-US" altLang="ja-JP" sz="2800" dirty="0"/>
              <a:t>(</a:t>
            </a:r>
            <a:r>
              <a:rPr lang="ja-JP" altLang="en-US" sz="2800" dirty="0"/>
              <a:t>みんぞくしりょうかん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សារមន្ទីរមនុស្សជាតិ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56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09" y="0"/>
            <a:ext cx="6878782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06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e. </a:t>
            </a:r>
            <a:r>
              <a:rPr lang="ja-JP" altLang="en-US" sz="2800" dirty="0"/>
              <a:t>体育館</a:t>
            </a:r>
            <a:r>
              <a:rPr lang="en-US" altLang="ja-JP" sz="2800" dirty="0"/>
              <a:t>(</a:t>
            </a:r>
            <a:r>
              <a:rPr lang="ja-JP" altLang="en-US" sz="2800" dirty="0"/>
              <a:t>たいいくかん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សាលកីឡា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0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8" y="0"/>
            <a:ext cx="6890325" cy="689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6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f. </a:t>
            </a:r>
            <a:r>
              <a:rPr lang="ja-JP" altLang="en-US" sz="2800" dirty="0"/>
              <a:t>スポーツジム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កន្លែងហាត់កីឡា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08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8" y="-1"/>
            <a:ext cx="6869545" cy="686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19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g. </a:t>
            </a:r>
            <a:r>
              <a:rPr lang="ja-JP" altLang="en-US" sz="2800" dirty="0"/>
              <a:t>プール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អាងហែលទឹក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0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27" y="0"/>
            <a:ext cx="6869546" cy="68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15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h. </a:t>
            </a:r>
            <a:r>
              <a:rPr lang="ja-JP" altLang="en-US" sz="2800" dirty="0"/>
              <a:t>お風呂</a:t>
            </a:r>
            <a:r>
              <a:rPr lang="en-US" altLang="ja-JP" sz="2800" dirty="0"/>
              <a:t>(</a:t>
            </a:r>
            <a:r>
              <a:rPr lang="ja-JP" altLang="en-US" sz="2800" dirty="0"/>
              <a:t>おふろ</a:t>
            </a:r>
            <a:r>
              <a:rPr lang="en-US" altLang="ja-JP" sz="2800" dirty="0"/>
              <a:t>)/</a:t>
            </a:r>
            <a:r>
              <a:rPr lang="ja-JP" altLang="en-US" sz="2800" dirty="0"/>
              <a:t>入浴施設</a:t>
            </a:r>
            <a:r>
              <a:rPr lang="en-US" altLang="ja-JP" sz="2800" dirty="0"/>
              <a:t>(</a:t>
            </a:r>
            <a:r>
              <a:rPr lang="ja-JP" altLang="en-US" sz="2800" dirty="0"/>
              <a:t>にゅうよくしせつ</a:t>
            </a:r>
            <a:r>
              <a:rPr lang="en-US" altLang="ja-JP" sz="2800" dirty="0"/>
              <a:t>)</a:t>
            </a:r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អាងត្រាំទឹក/កន្លែងសម្រាប់ចូលត្រាំទឹក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005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7" y="-18473"/>
            <a:ext cx="6890327" cy="689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56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i. </a:t>
            </a:r>
            <a:r>
              <a:rPr lang="ja-JP" altLang="en-US" sz="2800" dirty="0"/>
              <a:t>インフォメーションコーナー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កន្លែងផ្ដល់ពត៌មាន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69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-2309"/>
            <a:ext cx="6871854" cy="68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40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j. </a:t>
            </a:r>
            <a:r>
              <a:rPr lang="ja-JP" altLang="en-US" sz="2800" dirty="0"/>
              <a:t>プラネタリウム</a:t>
            </a:r>
            <a:endParaRPr lang="en-US" altLang="ja-JP" sz="2800" dirty="0"/>
          </a:p>
          <a:p>
            <a:pPr algn="l"/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ផ្លានែតារៀម(កន្លែងសម្រាប់មើលផ្កាយនិងភពសិប្បនិមិតជាដើមដែលមានលក្ខណៈដូចរោងល្ខោន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024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7" y="0"/>
            <a:ext cx="6890327" cy="689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0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AD869801-F720-4658-8E75-C922EAD3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56" y="366562"/>
            <a:ext cx="11924144" cy="1683911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/>
              <a:t>初級</a:t>
            </a:r>
            <a:r>
              <a:rPr lang="en-US" altLang="ja-JP" sz="2800" dirty="0"/>
              <a:t>2</a:t>
            </a:r>
            <a:r>
              <a:rPr kumimoji="1" lang="ja-JP" altLang="en-US" sz="2800" dirty="0"/>
              <a:t>第</a:t>
            </a:r>
            <a:r>
              <a:rPr lang="en-US" altLang="ja-JP" sz="2800" dirty="0"/>
              <a:t>13</a:t>
            </a:r>
            <a:r>
              <a:rPr kumimoji="1" lang="ja-JP" altLang="en-US" sz="2800" dirty="0"/>
              <a:t>課</a:t>
            </a:r>
            <a:r>
              <a:rPr lang="en-US" altLang="ja-JP" sz="2800" dirty="0"/>
              <a:t>1</a:t>
            </a:r>
            <a:r>
              <a:rPr kumimoji="1" lang="en-US" altLang="ja-JP" sz="2800" dirty="0"/>
              <a:t>【</a:t>
            </a:r>
            <a:r>
              <a:rPr kumimoji="1" lang="ja-JP" altLang="en-US" sz="2800" dirty="0"/>
              <a:t>公共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こうきょう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の施設</a:t>
            </a:r>
            <a:r>
              <a:rPr lang="en-US" altLang="ja-JP" sz="2800" dirty="0"/>
              <a:t>(</a:t>
            </a:r>
            <a:r>
              <a:rPr lang="ja-JP" altLang="en-US" sz="2800" dirty="0"/>
              <a:t>しせつ</a:t>
            </a:r>
            <a:r>
              <a:rPr lang="en-US" altLang="ja-JP" sz="2800" dirty="0"/>
              <a:t>)</a:t>
            </a:r>
            <a:r>
              <a:rPr lang="ja-JP" altLang="en-US" sz="2800" dirty="0"/>
              <a:t>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កន្លែងសាធារណៈ </a:t>
            </a:r>
            <a:r>
              <a:rPr lang="en-US" altLang="ja-JP" sz="2800" dirty="0"/>
              <a:t>】</a:t>
            </a:r>
          </a:p>
          <a:p>
            <a:pPr algn="l"/>
            <a:r>
              <a:rPr lang="en-US" altLang="ja-JP" sz="2800" dirty="0"/>
              <a:t>k. </a:t>
            </a:r>
            <a:r>
              <a:rPr lang="ja-JP" altLang="en-US" sz="2800" dirty="0"/>
              <a:t>物産</a:t>
            </a:r>
            <a:r>
              <a:rPr lang="en-US" altLang="ja-JP" sz="2800" dirty="0"/>
              <a:t>(</a:t>
            </a:r>
            <a:r>
              <a:rPr lang="ja-JP" altLang="en-US" sz="2800" dirty="0"/>
              <a:t>ぶっさん</a:t>
            </a:r>
            <a:r>
              <a:rPr lang="en-US" altLang="ja-JP" sz="2800" dirty="0"/>
              <a:t>)</a:t>
            </a:r>
            <a:r>
              <a:rPr lang="ja-JP" altLang="en-US" sz="2800" dirty="0"/>
              <a:t>コーナー </a:t>
            </a:r>
            <a:r>
              <a:rPr lang="km-KH" altLang="ja-JP" sz="2800" dirty="0">
                <a:latin typeface="Khmer OS" panose="02000500000000020004" pitchFamily="2" charset="0"/>
                <a:cs typeface="Khmer OS" panose="02000500000000020004" pitchFamily="2" charset="0"/>
              </a:rPr>
              <a:t>កន្លែងលក់ផលិតផល</a:t>
            </a:r>
            <a:endParaRPr kumimoji="1" lang="ja-JP" altLang="en-US" sz="2800"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516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347</Words>
  <Application>Microsoft Office PowerPoint</Application>
  <PresentationFormat>ワイド画面</PresentationFormat>
  <Paragraphs>24</Paragraphs>
  <Slides>23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游ゴシック</vt:lpstr>
      <vt:lpstr>游ゴシック Light</vt:lpstr>
      <vt:lpstr>Arial</vt:lpstr>
      <vt:lpstr>Khmer 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181</cp:revision>
  <dcterms:created xsi:type="dcterms:W3CDTF">2021-11-15T04:51:58Z</dcterms:created>
  <dcterms:modified xsi:type="dcterms:W3CDTF">2022-04-01T03:26:41Z</dcterms:modified>
</cp:coreProperties>
</file>