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79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325" r:id="rId1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2885C9-B31C-4F3D-B0EF-DC269FECEA3C}" v="2" dt="2022-04-01T03:27:09.4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E52885C9-B31C-4F3D-B0EF-DC269FECEA3C}"/>
    <pc:docChg chg="custSel addSld delSld modSld">
      <pc:chgData name="Takehara Kazuyo" userId="6c1305eccc517997" providerId="LiveId" clId="{E52885C9-B31C-4F3D-B0EF-DC269FECEA3C}" dt="2022-04-01T03:27:07.417" v="39" actId="2696"/>
      <pc:docMkLst>
        <pc:docMk/>
      </pc:docMkLst>
      <pc:sldChg chg="addSp delSp modSp mod">
        <pc:chgData name="Takehara Kazuyo" userId="6c1305eccc517997" providerId="LiveId" clId="{E52885C9-B31C-4F3D-B0EF-DC269FECEA3C}" dt="2022-01-12T04:28:49.586" v="34" actId="22"/>
        <pc:sldMkLst>
          <pc:docMk/>
          <pc:sldMk cId="1665319151" sldId="257"/>
        </pc:sldMkLst>
        <pc:picChg chg="del mod">
          <ac:chgData name="Takehara Kazuyo" userId="6c1305eccc517997" providerId="LiveId" clId="{E52885C9-B31C-4F3D-B0EF-DC269FECEA3C}" dt="2022-01-12T04:28:48.981" v="33" actId="478"/>
          <ac:picMkLst>
            <pc:docMk/>
            <pc:sldMk cId="1665319151" sldId="257"/>
            <ac:picMk id="3" creationId="{00000000-0000-0000-0000-000000000000}"/>
          </ac:picMkLst>
        </pc:picChg>
        <pc:picChg chg="add">
          <ac:chgData name="Takehara Kazuyo" userId="6c1305eccc517997" providerId="LiveId" clId="{E52885C9-B31C-4F3D-B0EF-DC269FECEA3C}" dt="2022-01-12T04:28:49.586" v="34" actId="22"/>
          <ac:picMkLst>
            <pc:docMk/>
            <pc:sldMk cId="1665319151" sldId="257"/>
            <ac:picMk id="4" creationId="{770172CF-7524-45B3-A588-A190BBFD6BD7}"/>
          </ac:picMkLst>
        </pc:picChg>
      </pc:sldChg>
      <pc:sldChg chg="addSp delSp modSp mod">
        <pc:chgData name="Takehara Kazuyo" userId="6c1305eccc517997" providerId="LiveId" clId="{E52885C9-B31C-4F3D-B0EF-DC269FECEA3C}" dt="2022-01-12T04:29:00.081" v="37" actId="1036"/>
        <pc:sldMkLst>
          <pc:docMk/>
          <pc:sldMk cId="1400173553" sldId="285"/>
        </pc:sldMkLst>
        <pc:picChg chg="del mod">
          <ac:chgData name="Takehara Kazuyo" userId="6c1305eccc517997" providerId="LiveId" clId="{E52885C9-B31C-4F3D-B0EF-DC269FECEA3C}" dt="2022-01-12T04:28:10.060" v="31" actId="478"/>
          <ac:picMkLst>
            <pc:docMk/>
            <pc:sldMk cId="1400173553" sldId="285"/>
            <ac:picMk id="3" creationId="{00000000-0000-0000-0000-000000000000}"/>
          </ac:picMkLst>
        </pc:picChg>
        <pc:picChg chg="add mod">
          <ac:chgData name="Takehara Kazuyo" userId="6c1305eccc517997" providerId="LiveId" clId="{E52885C9-B31C-4F3D-B0EF-DC269FECEA3C}" dt="2022-01-12T04:29:00.081" v="37" actId="1036"/>
          <ac:picMkLst>
            <pc:docMk/>
            <pc:sldMk cId="1400173553" sldId="285"/>
            <ac:picMk id="4" creationId="{7C0FC98C-76CA-4634-9890-B8136A832DDC}"/>
          </ac:picMkLst>
        </pc:picChg>
      </pc:sldChg>
      <pc:sldChg chg="addSp delSp modSp mod">
        <pc:chgData name="Takehara Kazuyo" userId="6c1305eccc517997" providerId="LiveId" clId="{E52885C9-B31C-4F3D-B0EF-DC269FECEA3C}" dt="2022-01-12T04:27:37.779" v="30" actId="22"/>
        <pc:sldMkLst>
          <pc:docMk/>
          <pc:sldMk cId="444306469" sldId="287"/>
        </pc:sldMkLst>
        <pc:picChg chg="del mod">
          <ac:chgData name="Takehara Kazuyo" userId="6c1305eccc517997" providerId="LiveId" clId="{E52885C9-B31C-4F3D-B0EF-DC269FECEA3C}" dt="2022-01-12T04:27:37.126" v="29" actId="478"/>
          <ac:picMkLst>
            <pc:docMk/>
            <pc:sldMk cId="444306469" sldId="287"/>
            <ac:picMk id="2" creationId="{00000000-0000-0000-0000-000000000000}"/>
          </ac:picMkLst>
        </pc:picChg>
        <pc:picChg chg="add">
          <ac:chgData name="Takehara Kazuyo" userId="6c1305eccc517997" providerId="LiveId" clId="{E52885C9-B31C-4F3D-B0EF-DC269FECEA3C}" dt="2022-01-12T04:27:37.779" v="30" actId="22"/>
          <ac:picMkLst>
            <pc:docMk/>
            <pc:sldMk cId="444306469" sldId="287"/>
            <ac:picMk id="4" creationId="{A2DC02C2-11BD-4994-B157-AF1FE97BF8BA}"/>
          </ac:picMkLst>
        </pc:picChg>
      </pc:sldChg>
      <pc:sldChg chg="addSp delSp modSp mod">
        <pc:chgData name="Takehara Kazuyo" userId="6c1305eccc517997" providerId="LiveId" clId="{E52885C9-B31C-4F3D-B0EF-DC269FECEA3C}" dt="2022-01-12T04:27:02.451" v="28" actId="22"/>
        <pc:sldMkLst>
          <pc:docMk/>
          <pc:sldMk cId="3125179433" sldId="289"/>
        </pc:sldMkLst>
        <pc:picChg chg="del mod">
          <ac:chgData name="Takehara Kazuyo" userId="6c1305eccc517997" providerId="LiveId" clId="{E52885C9-B31C-4F3D-B0EF-DC269FECEA3C}" dt="2022-01-12T04:27:01.836" v="27" actId="478"/>
          <ac:picMkLst>
            <pc:docMk/>
            <pc:sldMk cId="3125179433" sldId="289"/>
            <ac:picMk id="3" creationId="{00000000-0000-0000-0000-000000000000}"/>
          </ac:picMkLst>
        </pc:picChg>
        <pc:picChg chg="add">
          <ac:chgData name="Takehara Kazuyo" userId="6c1305eccc517997" providerId="LiveId" clId="{E52885C9-B31C-4F3D-B0EF-DC269FECEA3C}" dt="2022-01-12T04:27:02.451" v="28" actId="22"/>
          <ac:picMkLst>
            <pc:docMk/>
            <pc:sldMk cId="3125179433" sldId="289"/>
            <ac:picMk id="4" creationId="{DB812D0F-A7B3-4F88-9B33-D513D4DE6D65}"/>
          </ac:picMkLst>
        </pc:picChg>
      </pc:sldChg>
      <pc:sldChg chg="addSp delSp modSp mod">
        <pc:chgData name="Takehara Kazuyo" userId="6c1305eccc517997" providerId="LiveId" clId="{E52885C9-B31C-4F3D-B0EF-DC269FECEA3C}" dt="2022-01-12T04:23:28.971" v="24" actId="22"/>
        <pc:sldMkLst>
          <pc:docMk/>
          <pc:sldMk cId="416502410" sldId="291"/>
        </pc:sldMkLst>
        <pc:picChg chg="del mod modCrop">
          <ac:chgData name="Takehara Kazuyo" userId="6c1305eccc517997" providerId="LiveId" clId="{E52885C9-B31C-4F3D-B0EF-DC269FECEA3C}" dt="2022-01-12T04:23:27.932" v="23" actId="478"/>
          <ac:picMkLst>
            <pc:docMk/>
            <pc:sldMk cId="416502410" sldId="291"/>
            <ac:picMk id="2" creationId="{00000000-0000-0000-0000-000000000000}"/>
          </ac:picMkLst>
        </pc:picChg>
        <pc:picChg chg="add">
          <ac:chgData name="Takehara Kazuyo" userId="6c1305eccc517997" providerId="LiveId" clId="{E52885C9-B31C-4F3D-B0EF-DC269FECEA3C}" dt="2022-01-12T04:23:28.971" v="24" actId="22"/>
          <ac:picMkLst>
            <pc:docMk/>
            <pc:sldMk cId="416502410" sldId="291"/>
            <ac:picMk id="4" creationId="{CA58EB5E-B7DC-43BE-9B60-B30C2B5C2C8A}"/>
          </ac:picMkLst>
        </pc:picChg>
      </pc:sldChg>
      <pc:sldChg chg="addSp delSp modSp mod">
        <pc:chgData name="Takehara Kazuyo" userId="6c1305eccc517997" providerId="LiveId" clId="{E52885C9-B31C-4F3D-B0EF-DC269FECEA3C}" dt="2022-01-12T04:24:01.386" v="26" actId="22"/>
        <pc:sldMkLst>
          <pc:docMk/>
          <pc:sldMk cId="1766983847" sldId="293"/>
        </pc:sldMkLst>
        <pc:picChg chg="del mod modCrop">
          <ac:chgData name="Takehara Kazuyo" userId="6c1305eccc517997" providerId="LiveId" clId="{E52885C9-B31C-4F3D-B0EF-DC269FECEA3C}" dt="2022-01-12T04:24:00.732" v="25" actId="478"/>
          <ac:picMkLst>
            <pc:docMk/>
            <pc:sldMk cId="1766983847" sldId="293"/>
            <ac:picMk id="3" creationId="{00000000-0000-0000-0000-000000000000}"/>
          </ac:picMkLst>
        </pc:picChg>
        <pc:picChg chg="add">
          <ac:chgData name="Takehara Kazuyo" userId="6c1305eccc517997" providerId="LiveId" clId="{E52885C9-B31C-4F3D-B0EF-DC269FECEA3C}" dt="2022-01-12T04:24:01.386" v="26" actId="22"/>
          <ac:picMkLst>
            <pc:docMk/>
            <pc:sldMk cId="1766983847" sldId="293"/>
            <ac:picMk id="4" creationId="{743C8000-75DF-454C-B04B-C7AED47382C3}"/>
          </ac:picMkLst>
        </pc:picChg>
      </pc:sldChg>
      <pc:sldChg chg="add del">
        <pc:chgData name="Takehara Kazuyo" userId="6c1305eccc517997" providerId="LiveId" clId="{E52885C9-B31C-4F3D-B0EF-DC269FECEA3C}" dt="2022-04-01T03:27:07.417" v="39" actId="2696"/>
        <pc:sldMkLst>
          <pc:docMk/>
          <pc:sldMk cId="0" sldId="29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4A729-5B1C-4B21-8D45-62B51D06258C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E60D4-5C19-4E0F-AFBD-553C7D5B7E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3875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73E977-17EF-4D46-AAEA-B9650F36F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0133234-78B6-4496-84F4-E58A91FC8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04D10C-A955-49E3-A52B-94255CA3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444012-F572-45B6-83A3-DFB4F1EC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6CAF9-24FF-4A23-A85F-A769F0E2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22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95FDCA-DC06-4D3B-ABD1-7078162A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8A4C2B-E52E-408E-8B49-C8C9D33A8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EAB87F-086C-450A-B9C2-B709A39A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5EAB64-019C-4B30-9998-95860A60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62D429-411A-43AB-B822-16BBD989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75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AFA507-8A3A-4A37-A9A0-B5CCD001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C245DE-E230-4AA5-9567-D4C045813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43BC1E-FE89-49FF-9FE6-F1120787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932CA-A73A-430D-9058-0A5F3085A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DEB2AB-6F5E-4455-BFB8-ABCC8932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57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0FEF8E-CD1E-4368-B39B-ABF97EE3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F095FB-9062-4412-8174-D7356FC43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69F0AC-9423-4A1C-995F-B5D377387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1C5BB-9FF4-48E2-849F-BD954F997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8C1514-1C69-4022-8EED-6AE41667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2D808B-708D-48ED-83E8-D4393D04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94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D1B781-9056-4B6E-B883-C47212CA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4ED848-6CFB-44E4-B730-4044A4970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96479D-C924-4E7B-BFDD-A07C47D8D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581EA1-317C-4B91-8282-C63511011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77D9E4-4FED-458A-BD90-DE356A9B1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9C754A4-89B4-4529-8295-ACAA9D627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03B7E0-A878-4AAA-86B4-C0B746E0D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B7AE7E9-8DDD-4092-AAAD-FBB10733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6B6FA2-444F-484D-8B33-0DEE7897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0AF5C7-BAD0-42EC-AD1B-3EA2BA80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56657-075F-4703-9ACC-2A247A9B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0DB844-4B25-4EF5-94D5-B8698A29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89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FA2171-3F52-413E-8C21-0A6A2F61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7BF3C9-8C2B-4785-B471-FFA89D6E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4458C2-4A8A-46DC-8163-511424CC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00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2BCB57-7850-4237-93A6-A708790C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D18FF0-4346-4E02-BB22-71167666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D89A50-DFFA-428A-9738-A5656521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90C98F-3440-40AB-A58C-94F8DA6E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928B01-9075-4961-B83B-BF3C977D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C9BA3C-F109-4BAB-AE2C-53782FD8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93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05991-D312-458F-BEA1-01945253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943AEE-21F4-45FE-8BD4-C8DB57064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DC4073-A5B5-427E-8C3C-7F9491EF5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2B59C4-BBCA-4F75-ADFC-0E6AA199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F0266E-1757-4C90-A44F-E55DCE1F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E04FFE-E52A-4C64-A7FA-08B8B0BA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45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6A58CF-74FF-409A-9454-9F9C1C71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9A86BC-D871-45C4-96E2-3B114AE02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6C7240-DBF0-49E2-967E-D2E5BD1E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B4D5B7-E24C-4F58-A155-B133ED3A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791DBA-0E9F-4408-8B57-8CA11BF2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7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6EB5438-04F2-44DD-9275-3DF42C753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47475F-54CD-47C3-B7BE-9435815A8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C63B6F-043C-4F05-BC0F-E559967D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95E9FE-AB38-4C3D-903A-9DB92C66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BA2F5B-ABA5-4CD8-960C-8C3094A3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15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695FDA-CE5C-405B-9320-93C43737B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45D9D6-DE84-4144-8767-682D2393F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B1E5B2-3071-41F6-B43E-9006043454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A4F16E-2EC5-4874-8FDF-5E27E8841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3F4D2B-A8EC-402C-8D54-37D466C92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8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70172CF-7524-45B3-A588-A190BBFD6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114" y="0"/>
            <a:ext cx="104537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1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環境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かんきょう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・エコ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បរិស្ថាន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節電</a:t>
            </a:r>
            <a:r>
              <a:rPr lang="en-US" altLang="ja-JP" sz="2800" dirty="0"/>
              <a:t>(</a:t>
            </a:r>
            <a:r>
              <a:rPr lang="ja-JP" altLang="en-US" sz="2800" dirty="0"/>
              <a:t>せつでん</a:t>
            </a:r>
            <a:r>
              <a:rPr lang="en-US" altLang="ja-JP" sz="2800" dirty="0"/>
              <a:t>)</a:t>
            </a:r>
            <a:r>
              <a:rPr lang="ja-JP" altLang="en-US" sz="2800" dirty="0"/>
              <a:t>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សន្សំសំចៃភ្លើង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52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C0FC98C-76CA-4634-9890-B8136A832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12" y="27708"/>
            <a:ext cx="10713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7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環境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かんきょう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・エコ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បរិស្ថាន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節水</a:t>
            </a:r>
            <a:r>
              <a:rPr lang="en-US" altLang="ja-JP" sz="2800" dirty="0"/>
              <a:t>(</a:t>
            </a:r>
            <a:r>
              <a:rPr lang="ja-JP" altLang="en-US" sz="2800" dirty="0"/>
              <a:t>せっすい</a:t>
            </a:r>
            <a:r>
              <a:rPr lang="en-US" altLang="ja-JP" sz="2800" dirty="0"/>
              <a:t>)</a:t>
            </a:r>
            <a:r>
              <a:rPr lang="ja-JP" altLang="en-US" sz="2800" dirty="0"/>
              <a:t>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សន្សំសំចៃទឹក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378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2DC02C2-11BD-4994-B157-AF1FE97BF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040" y="0"/>
            <a:ext cx="10131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306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環境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かんきょう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・エコ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បរិស្ថាន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紙</a:t>
            </a:r>
            <a:r>
              <a:rPr lang="en-US" altLang="ja-JP" sz="2800" dirty="0"/>
              <a:t>(</a:t>
            </a:r>
            <a:r>
              <a:rPr lang="ja-JP" altLang="en-US" sz="2800" dirty="0"/>
              <a:t>かみ</a:t>
            </a:r>
            <a:r>
              <a:rPr lang="en-US" altLang="ja-JP" sz="2800" dirty="0"/>
              <a:t>)</a:t>
            </a:r>
            <a:r>
              <a:rPr lang="ja-JP" altLang="en-US" sz="2800" dirty="0"/>
              <a:t>を節約</a:t>
            </a:r>
            <a:r>
              <a:rPr lang="en-US" altLang="ja-JP" sz="2800" dirty="0"/>
              <a:t>(</a:t>
            </a:r>
            <a:r>
              <a:rPr lang="ja-JP" altLang="en-US" sz="2800" dirty="0"/>
              <a:t>せつやく</a:t>
            </a:r>
            <a:r>
              <a:rPr lang="en-US" altLang="ja-JP" sz="2800" dirty="0"/>
              <a:t>)</a:t>
            </a:r>
            <a:r>
              <a:rPr lang="ja-JP" altLang="en-US" sz="2800" dirty="0"/>
              <a:t>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សន្សំសំចៃក្រដាស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210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B812D0F-A7B3-4F88-9B33-D513D4DE6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07" y="0"/>
            <a:ext cx="9336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179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環境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かんきょう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・エコ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បរិស្ថាន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リサイクルする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កែច្នៃឡើងវិញ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171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A58EB5E-B7DC-43BE-9B60-B30C2B5C2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80"/>
            <a:ext cx="12192000" cy="663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02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環境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かんきょう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・エコ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បរិស្ថាន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ごみを分別</a:t>
            </a:r>
            <a:r>
              <a:rPr lang="en-US" altLang="ja-JP" sz="2800" dirty="0"/>
              <a:t>(</a:t>
            </a:r>
            <a:r>
              <a:rPr lang="ja-JP" altLang="en-US" sz="2800" dirty="0"/>
              <a:t>ぶんべつ</a:t>
            </a:r>
            <a:r>
              <a:rPr lang="en-US" altLang="ja-JP" sz="2800" dirty="0"/>
              <a:t>)</a:t>
            </a:r>
            <a:r>
              <a:rPr lang="ja-JP" altLang="en-US" sz="2800" dirty="0"/>
              <a:t>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បែងចែកសំរាម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080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43C8000-75DF-454C-B04B-C7AED4738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085" y="0"/>
            <a:ext cx="106938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83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15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環境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かんきょう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・エコ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បរិស្ថាន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ごみを減らす</a:t>
            </a:r>
            <a:r>
              <a:rPr lang="en-US" altLang="ja-JP" sz="2800" dirty="0"/>
              <a:t>(</a:t>
            </a:r>
            <a:r>
              <a:rPr lang="ja-JP" altLang="en-US" sz="2800" dirty="0"/>
              <a:t>へらす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កាត់បន្ថយសំរាម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214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1793</TotalTime>
  <Words>177</Words>
  <Application>Microsoft Office PowerPoint</Application>
  <PresentationFormat>ワイド画面</PresentationFormat>
  <Paragraphs>12</Paragraphs>
  <Slides>13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8" baseType="lpstr">
      <vt:lpstr>游ゴシック</vt:lpstr>
      <vt:lpstr>游ゴシック Light</vt:lpstr>
      <vt:lpstr>Arial</vt:lpstr>
      <vt:lpstr>Khmer OS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192</cp:revision>
  <dcterms:created xsi:type="dcterms:W3CDTF">2021-11-15T04:51:58Z</dcterms:created>
  <dcterms:modified xsi:type="dcterms:W3CDTF">2022-04-01T03:27:11Z</dcterms:modified>
</cp:coreProperties>
</file>