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7" r:id="rId2"/>
    <p:sldId id="279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5" r:id="rId4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ADFA91-F162-4CC3-AB65-3E74E125ED19}" v="2" dt="2022-04-01T03:26:53.7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89ADFA91-F162-4CC3-AB65-3E74E125ED19}"/>
    <pc:docChg chg="addSld delSld modSld">
      <pc:chgData name="Takehara Kazuyo" userId="6c1305eccc517997" providerId="LiveId" clId="{89ADFA91-F162-4CC3-AB65-3E74E125ED19}" dt="2022-04-01T03:26:51.922" v="61" actId="2696"/>
      <pc:docMkLst>
        <pc:docMk/>
      </pc:docMkLst>
      <pc:sldChg chg="modSp mod">
        <pc:chgData name="Takehara Kazuyo" userId="6c1305eccc517997" providerId="LiveId" clId="{89ADFA91-F162-4CC3-AB65-3E74E125ED19}" dt="2022-02-10T01:38:29.368" v="59" actId="1076"/>
        <pc:sldMkLst>
          <pc:docMk/>
          <pc:sldMk cId="1665319151" sldId="257"/>
        </pc:sldMkLst>
        <pc:picChg chg="mod">
          <ac:chgData name="Takehara Kazuyo" userId="6c1305eccc517997" providerId="LiveId" clId="{89ADFA91-F162-4CC3-AB65-3E74E125ED19}" dt="2022-02-10T01:38:29.368" v="59" actId="1076"/>
          <ac:picMkLst>
            <pc:docMk/>
            <pc:sldMk cId="1665319151" sldId="25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4:55.715" v="5" actId="12788"/>
        <pc:sldMkLst>
          <pc:docMk/>
          <pc:sldMk cId="1400173553" sldId="285"/>
        </pc:sldMkLst>
        <pc:picChg chg="mod">
          <ac:chgData name="Takehara Kazuyo" userId="6c1305eccc517997" providerId="LiveId" clId="{89ADFA91-F162-4CC3-AB65-3E74E125ED19}" dt="2022-01-12T04:14:55.715" v="5" actId="12788"/>
          <ac:picMkLst>
            <pc:docMk/>
            <pc:sldMk cId="1400173553" sldId="28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5:07.563" v="8" actId="12788"/>
        <pc:sldMkLst>
          <pc:docMk/>
          <pc:sldMk cId="1816738518" sldId="287"/>
        </pc:sldMkLst>
        <pc:picChg chg="mod">
          <ac:chgData name="Takehara Kazuyo" userId="6c1305eccc517997" providerId="LiveId" clId="{89ADFA91-F162-4CC3-AB65-3E74E125ED19}" dt="2022-01-12T04:15:07.563" v="8" actId="12788"/>
          <ac:picMkLst>
            <pc:docMk/>
            <pc:sldMk cId="1816738518" sldId="28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5:20.460" v="10" actId="14100"/>
        <pc:sldMkLst>
          <pc:docMk/>
          <pc:sldMk cId="1087418001" sldId="289"/>
        </pc:sldMkLst>
        <pc:picChg chg="mod">
          <ac:chgData name="Takehara Kazuyo" userId="6c1305eccc517997" providerId="LiveId" clId="{89ADFA91-F162-4CC3-AB65-3E74E125ED19}" dt="2022-01-12T04:15:20.460" v="10" actId="14100"/>
          <ac:picMkLst>
            <pc:docMk/>
            <pc:sldMk cId="1087418001" sldId="289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5:33.459" v="13" actId="12788"/>
        <pc:sldMkLst>
          <pc:docMk/>
          <pc:sldMk cId="3539291480" sldId="291"/>
        </pc:sldMkLst>
        <pc:picChg chg="mod">
          <ac:chgData name="Takehara Kazuyo" userId="6c1305eccc517997" providerId="LiveId" clId="{89ADFA91-F162-4CC3-AB65-3E74E125ED19}" dt="2022-01-12T04:15:33.459" v="13" actId="12788"/>
          <ac:picMkLst>
            <pc:docMk/>
            <pc:sldMk cId="3539291480" sldId="291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5:49.042" v="16" actId="12788"/>
        <pc:sldMkLst>
          <pc:docMk/>
          <pc:sldMk cId="521658014" sldId="293"/>
        </pc:sldMkLst>
        <pc:picChg chg="mod">
          <ac:chgData name="Takehara Kazuyo" userId="6c1305eccc517997" providerId="LiveId" clId="{89ADFA91-F162-4CC3-AB65-3E74E125ED19}" dt="2022-01-12T04:15:49.042" v="16" actId="12788"/>
          <ac:picMkLst>
            <pc:docMk/>
            <pc:sldMk cId="521658014" sldId="293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6:07.252" v="18" actId="12788"/>
        <pc:sldMkLst>
          <pc:docMk/>
          <pc:sldMk cId="3925594646" sldId="295"/>
        </pc:sldMkLst>
        <pc:picChg chg="mod">
          <ac:chgData name="Takehara Kazuyo" userId="6c1305eccc517997" providerId="LiveId" clId="{89ADFA91-F162-4CC3-AB65-3E74E125ED19}" dt="2022-01-12T04:16:07.252" v="18" actId="12788"/>
          <ac:picMkLst>
            <pc:docMk/>
            <pc:sldMk cId="3925594646" sldId="295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6:20.656" v="21" actId="12788"/>
        <pc:sldMkLst>
          <pc:docMk/>
          <pc:sldMk cId="1715229932" sldId="297"/>
        </pc:sldMkLst>
        <pc:picChg chg="mod">
          <ac:chgData name="Takehara Kazuyo" userId="6c1305eccc517997" providerId="LiveId" clId="{89ADFA91-F162-4CC3-AB65-3E74E125ED19}" dt="2022-01-12T04:16:20.656" v="21" actId="12788"/>
          <ac:picMkLst>
            <pc:docMk/>
            <pc:sldMk cId="1715229932" sldId="29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6:48.453" v="24" actId="12788"/>
        <pc:sldMkLst>
          <pc:docMk/>
          <pc:sldMk cId="665310044" sldId="299"/>
        </pc:sldMkLst>
        <pc:picChg chg="mod">
          <ac:chgData name="Takehara Kazuyo" userId="6c1305eccc517997" providerId="LiveId" clId="{89ADFA91-F162-4CC3-AB65-3E74E125ED19}" dt="2022-01-12T04:16:48.453" v="24" actId="12788"/>
          <ac:picMkLst>
            <pc:docMk/>
            <pc:sldMk cId="665310044" sldId="299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7:04.331" v="27" actId="12788"/>
        <pc:sldMkLst>
          <pc:docMk/>
          <pc:sldMk cId="1435357334" sldId="301"/>
        </pc:sldMkLst>
        <pc:picChg chg="mod">
          <ac:chgData name="Takehara Kazuyo" userId="6c1305eccc517997" providerId="LiveId" clId="{89ADFA91-F162-4CC3-AB65-3E74E125ED19}" dt="2022-01-12T04:17:04.331" v="27" actId="12788"/>
          <ac:picMkLst>
            <pc:docMk/>
            <pc:sldMk cId="1435357334" sldId="30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7:19.238" v="30" actId="12788"/>
        <pc:sldMkLst>
          <pc:docMk/>
          <pc:sldMk cId="347087245" sldId="303"/>
        </pc:sldMkLst>
        <pc:picChg chg="mod">
          <ac:chgData name="Takehara Kazuyo" userId="6c1305eccc517997" providerId="LiveId" clId="{89ADFA91-F162-4CC3-AB65-3E74E125ED19}" dt="2022-01-12T04:17:19.238" v="30" actId="12788"/>
          <ac:picMkLst>
            <pc:docMk/>
            <pc:sldMk cId="347087245" sldId="303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7:32.479" v="33" actId="12788"/>
        <pc:sldMkLst>
          <pc:docMk/>
          <pc:sldMk cId="1608548063" sldId="305"/>
        </pc:sldMkLst>
        <pc:picChg chg="mod">
          <ac:chgData name="Takehara Kazuyo" userId="6c1305eccc517997" providerId="LiveId" clId="{89ADFA91-F162-4CC3-AB65-3E74E125ED19}" dt="2022-01-12T04:17:32.479" v="33" actId="12788"/>
          <ac:picMkLst>
            <pc:docMk/>
            <pc:sldMk cId="1608548063" sldId="30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7:58.097" v="36" actId="12788"/>
        <pc:sldMkLst>
          <pc:docMk/>
          <pc:sldMk cId="699770753" sldId="307"/>
        </pc:sldMkLst>
        <pc:picChg chg="mod">
          <ac:chgData name="Takehara Kazuyo" userId="6c1305eccc517997" providerId="LiveId" clId="{89ADFA91-F162-4CC3-AB65-3E74E125ED19}" dt="2022-01-12T04:17:58.097" v="36" actId="12788"/>
          <ac:picMkLst>
            <pc:docMk/>
            <pc:sldMk cId="699770753" sldId="30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8:20.667" v="39" actId="12788"/>
        <pc:sldMkLst>
          <pc:docMk/>
          <pc:sldMk cId="3210633586" sldId="309"/>
        </pc:sldMkLst>
        <pc:picChg chg="mod">
          <ac:chgData name="Takehara Kazuyo" userId="6c1305eccc517997" providerId="LiveId" clId="{89ADFA91-F162-4CC3-AB65-3E74E125ED19}" dt="2022-01-12T04:18:20.667" v="39" actId="12788"/>
          <ac:picMkLst>
            <pc:docMk/>
            <pc:sldMk cId="3210633586" sldId="309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8:37.266" v="42" actId="12788"/>
        <pc:sldMkLst>
          <pc:docMk/>
          <pc:sldMk cId="1251348519" sldId="311"/>
        </pc:sldMkLst>
        <pc:picChg chg="mod">
          <ac:chgData name="Takehara Kazuyo" userId="6c1305eccc517997" providerId="LiveId" clId="{89ADFA91-F162-4CC3-AB65-3E74E125ED19}" dt="2022-01-12T04:18:37.266" v="42" actId="12788"/>
          <ac:picMkLst>
            <pc:docMk/>
            <pc:sldMk cId="1251348519" sldId="311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8:54.129" v="45" actId="12788"/>
        <pc:sldMkLst>
          <pc:docMk/>
          <pc:sldMk cId="961348815" sldId="313"/>
        </pc:sldMkLst>
        <pc:picChg chg="mod">
          <ac:chgData name="Takehara Kazuyo" userId="6c1305eccc517997" providerId="LiveId" clId="{89ADFA91-F162-4CC3-AB65-3E74E125ED19}" dt="2022-01-12T04:18:54.129" v="45" actId="12788"/>
          <ac:picMkLst>
            <pc:docMk/>
            <pc:sldMk cId="961348815" sldId="313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9:08.173" v="48" actId="12788"/>
        <pc:sldMkLst>
          <pc:docMk/>
          <pc:sldMk cId="3543619604" sldId="315"/>
        </pc:sldMkLst>
        <pc:picChg chg="mod">
          <ac:chgData name="Takehara Kazuyo" userId="6c1305eccc517997" providerId="LiveId" clId="{89ADFA91-F162-4CC3-AB65-3E74E125ED19}" dt="2022-01-12T04:19:08.173" v="48" actId="12788"/>
          <ac:picMkLst>
            <pc:docMk/>
            <pc:sldMk cId="3543619604" sldId="315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9:24.875" v="51" actId="12788"/>
        <pc:sldMkLst>
          <pc:docMk/>
          <pc:sldMk cId="374085734" sldId="317"/>
        </pc:sldMkLst>
        <pc:picChg chg="mod">
          <ac:chgData name="Takehara Kazuyo" userId="6c1305eccc517997" providerId="LiveId" clId="{89ADFA91-F162-4CC3-AB65-3E74E125ED19}" dt="2022-01-12T04:19:24.875" v="51" actId="12788"/>
          <ac:picMkLst>
            <pc:docMk/>
            <pc:sldMk cId="374085734" sldId="31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9:38.557" v="54" actId="12788"/>
        <pc:sldMkLst>
          <pc:docMk/>
          <pc:sldMk cId="2234586389" sldId="319"/>
        </pc:sldMkLst>
        <pc:picChg chg="mod">
          <ac:chgData name="Takehara Kazuyo" userId="6c1305eccc517997" providerId="LiveId" clId="{89ADFA91-F162-4CC3-AB65-3E74E125ED19}" dt="2022-01-12T04:19:38.557" v="54" actId="12788"/>
          <ac:picMkLst>
            <pc:docMk/>
            <pc:sldMk cId="2234586389" sldId="319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89ADFA91-F162-4CC3-AB65-3E74E125ED19}" dt="2022-01-12T04:19:54.988" v="58" actId="12788"/>
        <pc:sldMkLst>
          <pc:docMk/>
          <pc:sldMk cId="2695899137" sldId="321"/>
        </pc:sldMkLst>
        <pc:picChg chg="mod">
          <ac:chgData name="Takehara Kazuyo" userId="6c1305eccc517997" providerId="LiveId" clId="{89ADFA91-F162-4CC3-AB65-3E74E125ED19}" dt="2022-01-12T04:19:54.988" v="58" actId="12788"/>
          <ac:picMkLst>
            <pc:docMk/>
            <pc:sldMk cId="2695899137" sldId="321"/>
            <ac:picMk id="2" creationId="{00000000-0000-0000-0000-000000000000}"/>
          </ac:picMkLst>
        </pc:picChg>
      </pc:sldChg>
      <pc:sldChg chg="add del">
        <pc:chgData name="Takehara Kazuyo" userId="6c1305eccc517997" providerId="LiveId" clId="{89ADFA91-F162-4CC3-AB65-3E74E125ED19}" dt="2022-04-01T03:26:51.922" v="61" actId="2696"/>
        <pc:sldMkLst>
          <pc:docMk/>
          <pc:sldMk cId="0" sldId="32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7C230-7FF4-4718-9A7E-409FAEE72024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24AB1-DB74-472C-9782-D3E949CBE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2038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73E977-17EF-4D46-AAEA-B9650F36F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0133234-78B6-4496-84F4-E58A91FC8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04D10C-A955-49E3-A52B-94255CA3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444012-F572-45B6-83A3-DFB4F1EC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6CAF9-24FF-4A23-A85F-A769F0E2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22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5FDCA-DC06-4D3B-ABD1-7078162A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8A4C2B-E52E-408E-8B49-C8C9D33A8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EAB87F-086C-450A-B9C2-B709A39A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5EAB64-019C-4B30-9998-95860A60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62D429-411A-43AB-B822-16BBD989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75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AFA507-8A3A-4A37-A9A0-B5CCD001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C245DE-E230-4AA5-9567-D4C045813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43BC1E-FE89-49FF-9FE6-F1120787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932CA-A73A-430D-9058-0A5F3085A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DEB2AB-6F5E-4455-BFB8-ABCC8932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57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0FEF8E-CD1E-4368-B39B-ABF97EE3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F095FB-9062-4412-8174-D7356FC43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69F0AC-9423-4A1C-995F-B5D377387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1C5BB-9FF4-48E2-849F-BD954F99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8C1514-1C69-4022-8EED-6AE41667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2D808B-708D-48ED-83E8-D4393D04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94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D1B781-9056-4B6E-B883-C47212CA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4ED848-6CFB-44E4-B730-4044A497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96479D-C924-4E7B-BFDD-A07C47D8D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581EA1-317C-4B91-8282-C63511011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77D9E4-4FED-458A-BD90-DE356A9B1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C754A4-89B4-4529-8295-ACAA9D62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03B7E0-A878-4AAA-86B4-C0B746E0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7AE7E9-8DDD-4092-AAAD-FBB1073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B6FA2-444F-484D-8B33-0DEE7897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0AF5C7-BAD0-42EC-AD1B-3EA2BA80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56657-075F-4703-9ACC-2A247A9B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0DB844-4B25-4EF5-94D5-B8698A29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89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FA2171-3F52-413E-8C21-0A6A2F6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7BF3C9-8C2B-4785-B471-FFA89D6E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4458C2-4A8A-46DC-8163-511424CC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0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2BCB57-7850-4237-93A6-A708790C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D18FF0-4346-4E02-BB22-71167666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D89A50-DFFA-428A-9738-A5656521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90C98F-3440-40AB-A58C-94F8DA6E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928B01-9075-4961-B83B-BF3C977D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C9BA3C-F109-4BAB-AE2C-53782FD8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3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05991-D312-458F-BEA1-01945253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943AEE-21F4-45FE-8BD4-C8DB57064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DC4073-A5B5-427E-8C3C-7F9491EF5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2B59C4-BBCA-4F75-ADFC-0E6AA199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F0266E-1757-4C90-A44F-E55DCE1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E04FFE-E52A-4C64-A7FA-08B8B0BA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45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6A58CF-74FF-409A-9454-9F9C1C7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9A86BC-D871-45C4-96E2-3B114AE02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C7240-DBF0-49E2-967E-D2E5BD1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B4D5B7-E24C-4F58-A155-B133ED3A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791DBA-0E9F-4408-8B57-8CA11BF2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7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EB5438-04F2-44DD-9275-3DF42C753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47475F-54CD-47C3-B7BE-9435815A8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C63B6F-043C-4F05-BC0F-E559967D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95E9FE-AB38-4C3D-903A-9DB92C66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BA2F5B-ABA5-4CD8-960C-8C3094A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15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695FDA-CE5C-405B-9320-93C43737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45D9D6-DE84-4144-8767-682D2393F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B1E5B2-3071-41F6-B43E-900604345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A4F16E-2EC5-4874-8FDF-5E27E8841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3F4D2B-A8EC-402C-8D54-37D466C92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8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598" y="57150"/>
            <a:ext cx="6871854" cy="687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1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いろいろなサービス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សេវាកម្មផ្សេងៗ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銀行</a:t>
            </a:r>
            <a:r>
              <a:rPr lang="en-US" altLang="ja-JP" sz="2800" dirty="0"/>
              <a:t>(</a:t>
            </a:r>
            <a:r>
              <a:rPr lang="ja-JP" altLang="en-US" sz="2800" dirty="0"/>
              <a:t>ぎんこう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ធនាគារ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52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464" y="6928"/>
            <a:ext cx="6851072" cy="685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7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いろいろなサービス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សេវាកម្មផ្សេងៗ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郵便局</a:t>
            </a:r>
            <a:r>
              <a:rPr lang="en-US" altLang="ja-JP" sz="2800" dirty="0"/>
              <a:t>(</a:t>
            </a:r>
            <a:r>
              <a:rPr lang="ja-JP" altLang="en-US" sz="2800" dirty="0"/>
              <a:t>ゆうびんきょく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ប្រៃសនីយ៍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07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228" y="-11545"/>
            <a:ext cx="6869545" cy="686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738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いろいろなサービス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សេវាកម្មផ្សេងៗ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不動産屋</a:t>
            </a:r>
            <a:r>
              <a:rPr lang="en-US" altLang="ja-JP" sz="2800" dirty="0"/>
              <a:t>(</a:t>
            </a:r>
            <a:r>
              <a:rPr lang="ja-JP" altLang="en-US" sz="2800" dirty="0"/>
              <a:t>ふどうさんや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ហាងអចលនទ្រព្យ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056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673" y="6927"/>
            <a:ext cx="6834909" cy="683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418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いろいろなサービス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សេវាកម្មផ្សេងៗ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理髪店</a:t>
            </a:r>
            <a:r>
              <a:rPr lang="en-US" altLang="ja-JP" sz="2800" dirty="0"/>
              <a:t>(</a:t>
            </a:r>
            <a:r>
              <a:rPr lang="ja-JP" altLang="en-US" sz="2800" dirty="0"/>
              <a:t>りはつてん</a:t>
            </a:r>
            <a:r>
              <a:rPr lang="en-US" altLang="ja-JP" sz="2800" dirty="0"/>
              <a:t>)/</a:t>
            </a:r>
            <a:r>
              <a:rPr lang="ja-JP" altLang="en-US" sz="2800" dirty="0"/>
              <a:t>床屋</a:t>
            </a:r>
            <a:r>
              <a:rPr lang="en-US" altLang="ja-JP" sz="2800" dirty="0"/>
              <a:t>(</a:t>
            </a:r>
            <a:r>
              <a:rPr lang="ja-JP" altLang="en-US" sz="2800" dirty="0"/>
              <a:t>とこや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ហាងកាត់សក់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902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73" y="18473"/>
            <a:ext cx="6871854" cy="687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291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いろいろなサービス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សេវាកម្មផ្សេងៗ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美容院</a:t>
            </a:r>
            <a:r>
              <a:rPr lang="en-US" altLang="ja-JP" sz="2800" dirty="0"/>
              <a:t>(</a:t>
            </a:r>
            <a:r>
              <a:rPr lang="ja-JP" altLang="en-US" sz="2800" dirty="0"/>
              <a:t>びよういん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ហាងធ្វើសក់ផាត់មុខ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51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609" y="0"/>
            <a:ext cx="6878782" cy="687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58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いろいろなサービス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សេវាកម្មផ្សេងៗ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クリーニング店</a:t>
            </a:r>
            <a:r>
              <a:rPr lang="en-US" altLang="ja-JP" sz="2800" dirty="0"/>
              <a:t>(</a:t>
            </a:r>
            <a:r>
              <a:rPr lang="ja-JP" altLang="en-US" sz="2800" dirty="0"/>
              <a:t>てん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ហាងបាកអ៊ុត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397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464" y="-1"/>
            <a:ext cx="6851073" cy="68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94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いろいろなサービス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សេវាកម្មផ្សេងៗ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コインランドリー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កន្លែងបោកគក់ដាក់កាក់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781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455" y="-2308"/>
            <a:ext cx="6881091" cy="688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229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いろいろなサービス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សេវាកម្មផ្សេងៗ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h. </a:t>
            </a:r>
            <a:r>
              <a:rPr lang="ja-JP" altLang="en-US" sz="2800" dirty="0"/>
              <a:t>中古車店</a:t>
            </a:r>
            <a:r>
              <a:rPr lang="en-US" altLang="ja-JP" sz="2800" dirty="0"/>
              <a:t>(</a:t>
            </a:r>
            <a:r>
              <a:rPr lang="ja-JP" altLang="en-US" sz="2800" dirty="0"/>
              <a:t>ちゅうこしゃてん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ហាងលក់រថយន្តមួយទឹក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988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146" y="-27709"/>
            <a:ext cx="6885709" cy="688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310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いろいろなサービス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សេវាកម្មផ្សេងៗ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i. </a:t>
            </a:r>
            <a:r>
              <a:rPr lang="ja-JP" altLang="en-US" sz="2800" dirty="0"/>
              <a:t>自転車店</a:t>
            </a:r>
            <a:r>
              <a:rPr lang="en-US" altLang="ja-JP" sz="2800" dirty="0"/>
              <a:t>(</a:t>
            </a:r>
            <a:r>
              <a:rPr lang="ja-JP" altLang="en-US" sz="2800" dirty="0"/>
              <a:t>じてんしゃてん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ហាងលក់កង់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276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465" y="6929"/>
            <a:ext cx="6851071" cy="685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357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いろいろなサービス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សេវាកម្មផ្សេងៗ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j. </a:t>
            </a:r>
            <a:r>
              <a:rPr lang="ja-JP" altLang="en-US" sz="2800" dirty="0"/>
              <a:t>携帯</a:t>
            </a:r>
            <a:r>
              <a:rPr lang="en-US" altLang="ja-JP" sz="2800" dirty="0"/>
              <a:t>(</a:t>
            </a:r>
            <a:r>
              <a:rPr lang="ja-JP" altLang="en-US" sz="2800" dirty="0"/>
              <a:t>けいたい</a:t>
            </a:r>
            <a:r>
              <a:rPr lang="en-US" altLang="ja-JP" sz="2800" dirty="0"/>
              <a:t>)</a:t>
            </a:r>
            <a:r>
              <a:rPr lang="ja-JP" altLang="en-US" sz="2800" dirty="0"/>
              <a:t>ショップ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ហាងលក់ទូរស័ព្ទដៃ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63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764" y="-18472"/>
            <a:ext cx="6876472" cy="687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87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いろいろなサービス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សេវាកម្មផ្សេងៗ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k. </a:t>
            </a:r>
            <a:r>
              <a:rPr lang="ja-JP" altLang="en-US" sz="2800" dirty="0"/>
              <a:t>スマホ修理店</a:t>
            </a:r>
            <a:r>
              <a:rPr lang="en-US" altLang="ja-JP" sz="2800" dirty="0"/>
              <a:t>(</a:t>
            </a:r>
            <a:r>
              <a:rPr lang="ja-JP" altLang="en-US" sz="2800" dirty="0"/>
              <a:t>しゅうりてん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ហាងជួសជុលទូរស័ព្ទដៃ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406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146" y="-27709"/>
            <a:ext cx="6885709" cy="688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480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いろいろなサービス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សេវាកម្មផ្សេងៗ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l. </a:t>
            </a:r>
            <a:r>
              <a:rPr lang="ja-JP" altLang="en-US" sz="2800" dirty="0"/>
              <a:t>リサイクルショップ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ហាងរបស់មួយទឹក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581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310" y="36944"/>
            <a:ext cx="6853381" cy="685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707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外国人</a:t>
            </a:r>
            <a:r>
              <a:rPr lang="en-US" altLang="ja-JP" sz="2800" dirty="0"/>
              <a:t>(</a:t>
            </a:r>
            <a:r>
              <a:rPr lang="ja-JP" altLang="en-US" sz="2800" dirty="0"/>
              <a:t>がいこくじん</a:t>
            </a:r>
            <a:r>
              <a:rPr lang="en-US" altLang="ja-JP" sz="2800" dirty="0"/>
              <a:t>)</a:t>
            </a:r>
            <a:r>
              <a:rPr lang="ja-JP" altLang="en-US" sz="2800" dirty="0"/>
              <a:t>のための</a:t>
            </a:r>
            <a:r>
              <a:rPr kumimoji="1" lang="ja-JP" altLang="en-US" sz="2800" dirty="0"/>
              <a:t>サービス</a:t>
            </a:r>
            <a:endParaRPr kumimoji="1"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សេវាកម្មសម្រាប់ជនបរទេស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外国語</a:t>
            </a:r>
            <a:r>
              <a:rPr lang="en-US" altLang="ja-JP" sz="2800" dirty="0"/>
              <a:t>(</a:t>
            </a:r>
            <a:r>
              <a:rPr lang="ja-JP" altLang="en-US" sz="2800" dirty="0"/>
              <a:t>がいこくご</a:t>
            </a:r>
            <a:r>
              <a:rPr lang="en-US" altLang="ja-JP" sz="2800" dirty="0"/>
              <a:t>)</a:t>
            </a:r>
            <a:r>
              <a:rPr lang="ja-JP" altLang="en-US" sz="2800" dirty="0"/>
              <a:t>による相談</a:t>
            </a:r>
            <a:r>
              <a:rPr lang="en-US" altLang="ja-JP" sz="2800" dirty="0"/>
              <a:t>(</a:t>
            </a:r>
            <a:r>
              <a:rPr lang="ja-JP" altLang="en-US" sz="2800" dirty="0"/>
              <a:t>そうだん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ការពិភាក្សាជាភាសាបរទេស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7581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691" y="-2309"/>
            <a:ext cx="6862618" cy="686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335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外国人</a:t>
            </a:r>
            <a:r>
              <a:rPr lang="en-US" altLang="ja-JP" sz="2800" dirty="0"/>
              <a:t>(</a:t>
            </a:r>
            <a:r>
              <a:rPr lang="ja-JP" altLang="en-US" sz="2800" dirty="0"/>
              <a:t>がいこくじん</a:t>
            </a:r>
            <a:r>
              <a:rPr lang="en-US" altLang="ja-JP" sz="2800" dirty="0"/>
              <a:t>)</a:t>
            </a:r>
            <a:r>
              <a:rPr lang="ja-JP" altLang="en-US" sz="2800" dirty="0"/>
              <a:t>のための</a:t>
            </a:r>
            <a:r>
              <a:rPr kumimoji="1" lang="ja-JP" altLang="en-US" sz="2800" dirty="0"/>
              <a:t>サービス</a:t>
            </a:r>
            <a:endParaRPr kumimoji="1"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សេវាកម្មសម្រាប់ជនបរទេស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外国語</a:t>
            </a:r>
            <a:r>
              <a:rPr lang="en-US" altLang="ja-JP" sz="2800" dirty="0"/>
              <a:t>(</a:t>
            </a:r>
            <a:r>
              <a:rPr lang="ja-JP" altLang="en-US" sz="2800" dirty="0"/>
              <a:t>がいこくご</a:t>
            </a:r>
            <a:r>
              <a:rPr lang="en-US" altLang="ja-JP" sz="2800" dirty="0"/>
              <a:t>)</a:t>
            </a:r>
            <a:r>
              <a:rPr lang="ja-JP" altLang="en-US" sz="2800" dirty="0"/>
              <a:t>の翻訳</a:t>
            </a:r>
            <a:r>
              <a:rPr lang="en-US" altLang="ja-JP" sz="2800" dirty="0"/>
              <a:t>(</a:t>
            </a:r>
            <a:r>
              <a:rPr lang="ja-JP" altLang="en-US" sz="2800" dirty="0"/>
              <a:t>ほんやく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ការបកប្រែភាសាបរទេស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5217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319" y="34637"/>
            <a:ext cx="6823363" cy="682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3485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外国人</a:t>
            </a:r>
            <a:r>
              <a:rPr lang="en-US" altLang="ja-JP" sz="2800" dirty="0"/>
              <a:t>(</a:t>
            </a:r>
            <a:r>
              <a:rPr lang="ja-JP" altLang="en-US" sz="2800" dirty="0"/>
              <a:t>がいこくじん</a:t>
            </a:r>
            <a:r>
              <a:rPr lang="en-US" altLang="ja-JP" sz="2800" dirty="0"/>
              <a:t>)</a:t>
            </a:r>
            <a:r>
              <a:rPr lang="ja-JP" altLang="en-US" sz="2800" dirty="0"/>
              <a:t>のための</a:t>
            </a:r>
            <a:r>
              <a:rPr kumimoji="1" lang="ja-JP" altLang="en-US" sz="2800" dirty="0"/>
              <a:t>サービス</a:t>
            </a:r>
            <a:endParaRPr kumimoji="1"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សេវាកម្មសម្រាប់ជនបរទេស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電話</a:t>
            </a:r>
            <a:r>
              <a:rPr lang="en-US" altLang="ja-JP" sz="2800" dirty="0"/>
              <a:t>(</a:t>
            </a:r>
            <a:r>
              <a:rPr lang="ja-JP" altLang="en-US" sz="2800" dirty="0"/>
              <a:t>でんわ</a:t>
            </a:r>
            <a:r>
              <a:rPr lang="en-US" altLang="ja-JP" sz="2800" dirty="0"/>
              <a:t>)</a:t>
            </a:r>
            <a:r>
              <a:rPr lang="ja-JP" altLang="en-US" sz="2800" dirty="0"/>
              <a:t>による通訳</a:t>
            </a:r>
            <a:r>
              <a:rPr lang="en-US" altLang="ja-JP" sz="2800" dirty="0"/>
              <a:t>(</a:t>
            </a:r>
            <a:r>
              <a:rPr lang="ja-JP" altLang="en-US" sz="2800" dirty="0"/>
              <a:t>つうやく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ការបកប្រែផ្ទាល់មាត់តាមទូរស័ព្ទ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3105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782" y="55417"/>
            <a:ext cx="6816436" cy="681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3488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外国人</a:t>
            </a:r>
            <a:r>
              <a:rPr lang="en-US" altLang="ja-JP" sz="2800" dirty="0"/>
              <a:t>(</a:t>
            </a:r>
            <a:r>
              <a:rPr lang="ja-JP" altLang="en-US" sz="2800" dirty="0"/>
              <a:t>がいこくじん</a:t>
            </a:r>
            <a:r>
              <a:rPr lang="en-US" altLang="ja-JP" sz="2800" dirty="0"/>
              <a:t>)</a:t>
            </a:r>
            <a:r>
              <a:rPr lang="ja-JP" altLang="en-US" sz="2800" dirty="0"/>
              <a:t>のための</a:t>
            </a:r>
            <a:r>
              <a:rPr kumimoji="1" lang="ja-JP" altLang="en-US" sz="2800" dirty="0"/>
              <a:t>サービス</a:t>
            </a:r>
            <a:endParaRPr kumimoji="1"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សេវាកម្មសម្រាប់ជនបរទេស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病院</a:t>
            </a:r>
            <a:r>
              <a:rPr lang="en-US" altLang="ja-JP" sz="2800" dirty="0"/>
              <a:t>(</a:t>
            </a:r>
            <a:r>
              <a:rPr lang="ja-JP" altLang="en-US" sz="2800" dirty="0"/>
              <a:t>びょういん</a:t>
            </a:r>
            <a:r>
              <a:rPr lang="en-US" altLang="ja-JP" sz="2800" dirty="0"/>
              <a:t>)</a:t>
            </a:r>
            <a:r>
              <a:rPr lang="ja-JP" altLang="en-US" sz="2800" dirty="0"/>
              <a:t>での通訳</a:t>
            </a:r>
            <a:r>
              <a:rPr lang="en-US" altLang="ja-JP" sz="2800" dirty="0"/>
              <a:t>(</a:t>
            </a:r>
            <a:r>
              <a:rPr lang="ja-JP" altLang="en-US" sz="2800" dirty="0"/>
              <a:t>つうやく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ការបកប្រែផ្ទាល់មាត់នៅមន្ទីរពេទ្យ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4205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691" y="-20781"/>
            <a:ext cx="6862618" cy="686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6196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外国人</a:t>
            </a:r>
            <a:r>
              <a:rPr lang="en-US" altLang="ja-JP" sz="2800" dirty="0"/>
              <a:t>(</a:t>
            </a:r>
            <a:r>
              <a:rPr lang="ja-JP" altLang="en-US" sz="2800" dirty="0"/>
              <a:t>がいこくじん</a:t>
            </a:r>
            <a:r>
              <a:rPr lang="en-US" altLang="ja-JP" sz="2800" dirty="0"/>
              <a:t>)</a:t>
            </a:r>
            <a:r>
              <a:rPr lang="ja-JP" altLang="en-US" sz="2800" dirty="0"/>
              <a:t>のための</a:t>
            </a:r>
            <a:r>
              <a:rPr kumimoji="1" lang="ja-JP" altLang="en-US" sz="2800" dirty="0"/>
              <a:t>サービス</a:t>
            </a:r>
            <a:endParaRPr kumimoji="1"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សេវាកម្មសម្រាប់ជនបរទេស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健康診断</a:t>
            </a:r>
            <a:r>
              <a:rPr lang="en-US" altLang="ja-JP" sz="2800" dirty="0"/>
              <a:t>(</a:t>
            </a:r>
            <a:r>
              <a:rPr lang="ja-JP" altLang="en-US" sz="2800" dirty="0"/>
              <a:t>けんこうしんだん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ការពិនិត្យសុខភាព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6372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855" y="27709"/>
            <a:ext cx="6830291" cy="683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57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外国人</a:t>
            </a:r>
            <a:r>
              <a:rPr lang="en-US" altLang="ja-JP" sz="2800" dirty="0"/>
              <a:t>(</a:t>
            </a:r>
            <a:r>
              <a:rPr lang="ja-JP" altLang="en-US" sz="2800" dirty="0"/>
              <a:t>がいこくじん</a:t>
            </a:r>
            <a:r>
              <a:rPr lang="en-US" altLang="ja-JP" sz="2800" dirty="0"/>
              <a:t>)</a:t>
            </a:r>
            <a:r>
              <a:rPr lang="ja-JP" altLang="en-US" sz="2800" dirty="0"/>
              <a:t>のための</a:t>
            </a:r>
            <a:r>
              <a:rPr kumimoji="1" lang="ja-JP" altLang="en-US" sz="2800" dirty="0"/>
              <a:t>サービス</a:t>
            </a:r>
            <a:endParaRPr kumimoji="1"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សេវាកម្មសម្រាប់ជនបរទេស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生活</a:t>
            </a:r>
            <a:r>
              <a:rPr lang="en-US" altLang="ja-JP" sz="2800" dirty="0"/>
              <a:t>(</a:t>
            </a:r>
            <a:r>
              <a:rPr lang="ja-JP" altLang="en-US" sz="2800" dirty="0"/>
              <a:t>せいかつ</a:t>
            </a:r>
            <a:r>
              <a:rPr lang="en-US" altLang="ja-JP" sz="2800" dirty="0"/>
              <a:t>)</a:t>
            </a:r>
            <a:r>
              <a:rPr lang="ja-JP" altLang="en-US" sz="2800" dirty="0"/>
              <a:t>ガイドブック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សៀវភៅណែនាំពីការរស់នៅ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7919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464" y="1"/>
            <a:ext cx="6851072" cy="685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5863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外国人</a:t>
            </a:r>
            <a:r>
              <a:rPr lang="en-US" altLang="ja-JP" sz="2800" dirty="0"/>
              <a:t>(</a:t>
            </a:r>
            <a:r>
              <a:rPr lang="ja-JP" altLang="en-US" sz="2800" dirty="0"/>
              <a:t>がいこくじん</a:t>
            </a:r>
            <a:r>
              <a:rPr lang="en-US" altLang="ja-JP" sz="2800" dirty="0"/>
              <a:t>)</a:t>
            </a:r>
            <a:r>
              <a:rPr lang="ja-JP" altLang="en-US" sz="2800" dirty="0"/>
              <a:t>のための</a:t>
            </a:r>
            <a:r>
              <a:rPr kumimoji="1" lang="ja-JP" altLang="en-US" sz="2800" dirty="0"/>
              <a:t>サービス</a:t>
            </a:r>
            <a:endParaRPr kumimoji="1"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សេវាកម្មសម្រាប់ជនបរទេស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日本語教室</a:t>
            </a:r>
            <a:r>
              <a:rPr lang="en-US" altLang="ja-JP" sz="2800" dirty="0"/>
              <a:t>(</a:t>
            </a:r>
            <a:r>
              <a:rPr lang="ja-JP" altLang="en-US" sz="2800" dirty="0"/>
              <a:t>にほんごきょうしつ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ថ្នាក់រៀនភាសាជប៉ុន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0578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319" y="17318"/>
            <a:ext cx="6823363" cy="682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8991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外国人</a:t>
            </a:r>
            <a:r>
              <a:rPr lang="en-US" altLang="ja-JP" sz="2800" dirty="0"/>
              <a:t>(</a:t>
            </a:r>
            <a:r>
              <a:rPr lang="ja-JP" altLang="en-US" sz="2800" dirty="0"/>
              <a:t>がいこくじん</a:t>
            </a:r>
            <a:r>
              <a:rPr lang="en-US" altLang="ja-JP" sz="2800" dirty="0"/>
              <a:t>)</a:t>
            </a:r>
            <a:r>
              <a:rPr lang="ja-JP" altLang="en-US" sz="2800" dirty="0"/>
              <a:t>のための</a:t>
            </a:r>
            <a:r>
              <a:rPr kumimoji="1" lang="ja-JP" altLang="en-US" sz="2800" dirty="0"/>
              <a:t>サービス</a:t>
            </a:r>
            <a:endParaRPr kumimoji="1"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សេវាកម្មសម្រាប់ជនបរទេស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h. </a:t>
            </a:r>
            <a:r>
              <a:rPr lang="ja-JP" altLang="en-US" sz="2800" dirty="0"/>
              <a:t>交流</a:t>
            </a:r>
            <a:r>
              <a:rPr lang="en-US" altLang="ja-JP" sz="2800" dirty="0"/>
              <a:t>(</a:t>
            </a:r>
            <a:r>
              <a:rPr lang="ja-JP" altLang="en-US" sz="2800" dirty="0"/>
              <a:t>こうりゅう</a:t>
            </a:r>
            <a:r>
              <a:rPr lang="en-US" altLang="ja-JP" sz="2800" dirty="0"/>
              <a:t>)</a:t>
            </a:r>
            <a:r>
              <a:rPr lang="ja-JP" altLang="en-US" sz="2800" dirty="0"/>
              <a:t>イベント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កម្មវិធីផ្លាស់ប្ដូរ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8887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1775</TotalTime>
  <Words>622</Words>
  <Application>Microsoft Office PowerPoint</Application>
  <PresentationFormat>ワイド画面</PresentationFormat>
  <Paragraphs>48</Paragraphs>
  <Slides>41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41</vt:i4>
      </vt:variant>
    </vt:vector>
  </HeadingPairs>
  <TitlesOfParts>
    <vt:vector size="46" baseType="lpstr">
      <vt:lpstr>游ゴシック</vt:lpstr>
      <vt:lpstr>游ゴシック Light</vt:lpstr>
      <vt:lpstr>Arial</vt:lpstr>
      <vt:lpstr>Khmer OS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191</cp:revision>
  <dcterms:created xsi:type="dcterms:W3CDTF">2021-11-15T04:51:58Z</dcterms:created>
  <dcterms:modified xsi:type="dcterms:W3CDTF">2022-04-01T03:26:55Z</dcterms:modified>
</cp:coreProperties>
</file>