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43" r:id="rId26"/>
    <p:sldId id="308" r:id="rId27"/>
    <p:sldId id="344" r:id="rId28"/>
    <p:sldId id="310" r:id="rId29"/>
    <p:sldId id="345" r:id="rId30"/>
    <p:sldId id="312" r:id="rId31"/>
    <p:sldId id="313" r:id="rId32"/>
    <p:sldId id="314" r:id="rId33"/>
    <p:sldId id="315" r:id="rId34"/>
    <p:sldId id="316" r:id="rId35"/>
    <p:sldId id="336" r:id="rId36"/>
    <p:sldId id="318" r:id="rId37"/>
    <p:sldId id="337" r:id="rId38"/>
    <p:sldId id="320" r:id="rId39"/>
    <p:sldId id="338" r:id="rId40"/>
    <p:sldId id="322" r:id="rId41"/>
    <p:sldId id="339" r:id="rId42"/>
    <p:sldId id="324" r:id="rId43"/>
    <p:sldId id="340" r:id="rId44"/>
    <p:sldId id="326" r:id="rId45"/>
    <p:sldId id="341" r:id="rId46"/>
    <p:sldId id="328" r:id="rId47"/>
    <p:sldId id="342" r:id="rId48"/>
    <p:sldId id="330" r:id="rId49"/>
    <p:sldId id="331" r:id="rId50"/>
    <p:sldId id="332" r:id="rId51"/>
    <p:sldId id="325" r:id="rId5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F1FD25-50A4-456D-BDEC-BF119010939A}" v="10" dt="2022-04-01T03:26:10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0F1FD25-50A4-456D-BDEC-BF119010939A}"/>
    <pc:docChg chg="undo custSel addSld delSld modSld sldOrd">
      <pc:chgData name="Takehara Kazuyo" userId="6c1305eccc517997" providerId="LiveId" clId="{50F1FD25-50A4-456D-BDEC-BF119010939A}" dt="2022-04-01T03:26:08.271" v="449" actId="2696"/>
      <pc:docMkLst>
        <pc:docMk/>
      </pc:docMkLst>
      <pc:sldChg chg="modSp mod">
        <pc:chgData name="Takehara Kazuyo" userId="6c1305eccc517997" providerId="LiveId" clId="{50F1FD25-50A4-456D-BDEC-BF119010939A}" dt="2022-01-12T02:37:47.410" v="0" actId="1076"/>
        <pc:sldMkLst>
          <pc:docMk/>
          <pc:sldMk cId="3542408008" sldId="289"/>
        </pc:sldMkLst>
        <pc:picChg chg="mod">
          <ac:chgData name="Takehara Kazuyo" userId="6c1305eccc517997" providerId="LiveId" clId="{50F1FD25-50A4-456D-BDEC-BF119010939A}" dt="2022-01-12T02:37:47.410" v="0" actId="1076"/>
          <ac:picMkLst>
            <pc:docMk/>
            <pc:sldMk cId="3542408008" sldId="28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50F1FD25-50A4-456D-BDEC-BF119010939A}" dt="2022-01-12T02:37:53.592" v="1" actId="1076"/>
        <pc:sldMkLst>
          <pc:docMk/>
          <pc:sldMk cId="202267563" sldId="291"/>
        </pc:sldMkLst>
        <pc:picChg chg="mod">
          <ac:chgData name="Takehara Kazuyo" userId="6c1305eccc517997" providerId="LiveId" clId="{50F1FD25-50A4-456D-BDEC-BF119010939A}" dt="2022-01-12T02:37:53.592" v="1" actId="1076"/>
          <ac:picMkLst>
            <pc:docMk/>
            <pc:sldMk cId="202267563" sldId="29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50F1FD25-50A4-456D-BDEC-BF119010939A}" dt="2022-01-12T02:38:09.760" v="2" actId="1076"/>
        <pc:sldMkLst>
          <pc:docMk/>
          <pc:sldMk cId="2550144089" sldId="293"/>
        </pc:sldMkLst>
        <pc:picChg chg="mod">
          <ac:chgData name="Takehara Kazuyo" userId="6c1305eccc517997" providerId="LiveId" clId="{50F1FD25-50A4-456D-BDEC-BF119010939A}" dt="2022-01-12T02:38:09.760" v="2" actId="1076"/>
          <ac:picMkLst>
            <pc:docMk/>
            <pc:sldMk cId="2550144089" sldId="29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50F1FD25-50A4-456D-BDEC-BF119010939A}" dt="2022-01-12T02:38:20.452" v="3" actId="1076"/>
        <pc:sldMkLst>
          <pc:docMk/>
          <pc:sldMk cId="3009392004" sldId="295"/>
        </pc:sldMkLst>
        <pc:picChg chg="mod">
          <ac:chgData name="Takehara Kazuyo" userId="6c1305eccc517997" providerId="LiveId" clId="{50F1FD25-50A4-456D-BDEC-BF119010939A}" dt="2022-01-12T02:38:20.452" v="3" actId="1076"/>
          <ac:picMkLst>
            <pc:docMk/>
            <pc:sldMk cId="3009392004" sldId="29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50F1FD25-50A4-456D-BDEC-BF119010939A}" dt="2022-01-12T02:38:26.646" v="4" actId="1076"/>
        <pc:sldMkLst>
          <pc:docMk/>
          <pc:sldMk cId="2115791694" sldId="297"/>
        </pc:sldMkLst>
        <pc:picChg chg="mod">
          <ac:chgData name="Takehara Kazuyo" userId="6c1305eccc517997" providerId="LiveId" clId="{50F1FD25-50A4-456D-BDEC-BF119010939A}" dt="2022-01-12T02:38:26.646" v="4" actId="1076"/>
          <ac:picMkLst>
            <pc:docMk/>
            <pc:sldMk cId="2115791694" sldId="29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50F1FD25-50A4-456D-BDEC-BF119010939A}" dt="2022-01-12T02:38:34.556" v="5" actId="1076"/>
        <pc:sldMkLst>
          <pc:docMk/>
          <pc:sldMk cId="2573484674" sldId="299"/>
        </pc:sldMkLst>
        <pc:picChg chg="mod">
          <ac:chgData name="Takehara Kazuyo" userId="6c1305eccc517997" providerId="LiveId" clId="{50F1FD25-50A4-456D-BDEC-BF119010939A}" dt="2022-01-12T02:38:34.556" v="5" actId="1076"/>
          <ac:picMkLst>
            <pc:docMk/>
            <pc:sldMk cId="2573484674" sldId="29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50F1FD25-50A4-456D-BDEC-BF119010939A}" dt="2022-01-12T02:38:48.514" v="6" actId="1076"/>
        <pc:sldMkLst>
          <pc:docMk/>
          <pc:sldMk cId="268806960" sldId="303"/>
        </pc:sldMkLst>
        <pc:picChg chg="mod">
          <ac:chgData name="Takehara Kazuyo" userId="6c1305eccc517997" providerId="LiveId" clId="{50F1FD25-50A4-456D-BDEC-BF119010939A}" dt="2022-01-12T02:38:48.514" v="6" actId="1076"/>
          <ac:picMkLst>
            <pc:docMk/>
            <pc:sldMk cId="268806960" sldId="303"/>
            <ac:picMk id="2" creationId="{00000000-0000-0000-0000-000000000000}"/>
          </ac:picMkLst>
        </pc:picChg>
      </pc:sldChg>
      <pc:sldChg chg="addSp delSp modSp mod">
        <pc:chgData name="Takehara Kazuyo" userId="6c1305eccc517997" providerId="LiveId" clId="{50F1FD25-50A4-456D-BDEC-BF119010939A}" dt="2022-01-12T03:19:29.184" v="406" actId="1076"/>
        <pc:sldMkLst>
          <pc:docMk/>
          <pc:sldMk cId="4010664802" sldId="305"/>
        </pc:sldMkLst>
        <pc:spChg chg="mod ord">
          <ac:chgData name="Takehara Kazuyo" userId="6c1305eccc517997" providerId="LiveId" clId="{50F1FD25-50A4-456D-BDEC-BF119010939A}" dt="2022-01-12T03:19:29.184" v="406" actId="1076"/>
          <ac:spMkLst>
            <pc:docMk/>
            <pc:sldMk cId="4010664802" sldId="305"/>
            <ac:spMk id="5" creationId="{00000000-0000-0000-0000-000000000000}"/>
          </ac:spMkLst>
        </pc:spChg>
        <pc:picChg chg="add">
          <ac:chgData name="Takehara Kazuyo" userId="6c1305eccc517997" providerId="LiveId" clId="{50F1FD25-50A4-456D-BDEC-BF119010939A}" dt="2022-01-12T03:19:02.825" v="403" actId="22"/>
          <ac:picMkLst>
            <pc:docMk/>
            <pc:sldMk cId="4010664802" sldId="305"/>
            <ac:picMk id="3" creationId="{D5FD2810-88B4-4312-8740-739840DC5FE6}"/>
          </ac:picMkLst>
        </pc:picChg>
        <pc:picChg chg="del mod">
          <ac:chgData name="Takehara Kazuyo" userId="6c1305eccc517997" providerId="LiveId" clId="{50F1FD25-50A4-456D-BDEC-BF119010939A}" dt="2022-01-12T03:19:07.004" v="404" actId="478"/>
          <ac:picMkLst>
            <pc:docMk/>
            <pc:sldMk cId="4010664802" sldId="305"/>
            <ac:picMk id="4" creationId="{00000000-0000-0000-0000-000000000000}"/>
          </ac:picMkLst>
        </pc:picChg>
      </pc:sldChg>
      <pc:sldChg chg="ord">
        <pc:chgData name="Takehara Kazuyo" userId="6c1305eccc517997" providerId="LiveId" clId="{50F1FD25-50A4-456D-BDEC-BF119010939A}" dt="2022-01-12T03:19:40.708" v="409"/>
        <pc:sldMkLst>
          <pc:docMk/>
          <pc:sldMk cId="1222705566" sldId="306"/>
        </pc:sldMkLst>
      </pc:sldChg>
      <pc:sldChg chg="del">
        <pc:chgData name="Takehara Kazuyo" userId="6c1305eccc517997" providerId="LiveId" clId="{50F1FD25-50A4-456D-BDEC-BF119010939A}" dt="2022-01-12T02:40:53.970" v="22" actId="2696"/>
        <pc:sldMkLst>
          <pc:docMk/>
          <pc:sldMk cId="1682996879" sldId="307"/>
        </pc:sldMkLst>
      </pc:sldChg>
      <pc:sldChg chg="ord">
        <pc:chgData name="Takehara Kazuyo" userId="6c1305eccc517997" providerId="LiveId" clId="{50F1FD25-50A4-456D-BDEC-BF119010939A}" dt="2022-01-12T03:20:02.358" v="417"/>
        <pc:sldMkLst>
          <pc:docMk/>
          <pc:sldMk cId="1870187872" sldId="308"/>
        </pc:sldMkLst>
      </pc:sldChg>
      <pc:sldChg chg="del">
        <pc:chgData name="Takehara Kazuyo" userId="6c1305eccc517997" providerId="LiveId" clId="{50F1FD25-50A4-456D-BDEC-BF119010939A}" dt="2022-01-12T02:41:18.898" v="28" actId="2696"/>
        <pc:sldMkLst>
          <pc:docMk/>
          <pc:sldMk cId="1033547536" sldId="309"/>
        </pc:sldMkLst>
      </pc:sldChg>
      <pc:sldChg chg="ord">
        <pc:chgData name="Takehara Kazuyo" userId="6c1305eccc517997" providerId="LiveId" clId="{50F1FD25-50A4-456D-BDEC-BF119010939A}" dt="2022-01-12T03:20:21.751" v="425"/>
        <pc:sldMkLst>
          <pc:docMk/>
          <pc:sldMk cId="201212893" sldId="310"/>
        </pc:sldMkLst>
      </pc:sldChg>
      <pc:sldChg chg="del">
        <pc:chgData name="Takehara Kazuyo" userId="6c1305eccc517997" providerId="LiveId" clId="{50F1FD25-50A4-456D-BDEC-BF119010939A}" dt="2022-01-12T02:41:36.218" v="33" actId="2696"/>
        <pc:sldMkLst>
          <pc:docMk/>
          <pc:sldMk cId="3743392177" sldId="311"/>
        </pc:sldMkLst>
      </pc:sldChg>
      <pc:sldChg chg="addSp delSp modSp mod">
        <pc:chgData name="Takehara Kazuyo" userId="6c1305eccc517997" providerId="LiveId" clId="{50F1FD25-50A4-456D-BDEC-BF119010939A}" dt="2022-01-12T03:21:31.879" v="438" actId="1076"/>
        <pc:sldMkLst>
          <pc:docMk/>
          <pc:sldMk cId="1052535850" sldId="313"/>
        </pc:sldMkLst>
        <pc:picChg chg="add mod modCrop">
          <ac:chgData name="Takehara Kazuyo" userId="6c1305eccc517997" providerId="LiveId" clId="{50F1FD25-50A4-456D-BDEC-BF119010939A}" dt="2022-01-12T03:21:31.879" v="438" actId="1076"/>
          <ac:picMkLst>
            <pc:docMk/>
            <pc:sldMk cId="1052535850" sldId="313"/>
            <ac:picMk id="3" creationId="{158739D4-AC04-435B-9022-E68F2F861349}"/>
          </ac:picMkLst>
        </pc:picChg>
        <pc:picChg chg="del mod modCrop">
          <ac:chgData name="Takehara Kazuyo" userId="6c1305eccc517997" providerId="LiveId" clId="{50F1FD25-50A4-456D-BDEC-BF119010939A}" dt="2022-01-12T03:20:39.293" v="431" actId="478"/>
          <ac:picMkLst>
            <pc:docMk/>
            <pc:sldMk cId="1052535850" sldId="313"/>
            <ac:picMk id="4" creationId="{00000000-0000-0000-0000-000000000000}"/>
          </ac:picMkLst>
        </pc:picChg>
      </pc:sldChg>
      <pc:sldChg chg="addSp delSp modSp mod">
        <pc:chgData name="Takehara Kazuyo" userId="6c1305eccc517997" providerId="LiveId" clId="{50F1FD25-50A4-456D-BDEC-BF119010939A}" dt="2022-01-12T03:22:20.633" v="441" actId="166"/>
        <pc:sldMkLst>
          <pc:docMk/>
          <pc:sldMk cId="3251261063" sldId="315"/>
        </pc:sldMkLst>
        <pc:spChg chg="mod ord">
          <ac:chgData name="Takehara Kazuyo" userId="6c1305eccc517997" providerId="LiveId" clId="{50F1FD25-50A4-456D-BDEC-BF119010939A}" dt="2022-01-12T03:22:20.633" v="441" actId="166"/>
          <ac:spMkLst>
            <pc:docMk/>
            <pc:sldMk cId="3251261063" sldId="315"/>
            <ac:spMk id="5" creationId="{00000000-0000-0000-0000-000000000000}"/>
          </ac:spMkLst>
        </pc:spChg>
        <pc:picChg chg="del mod">
          <ac:chgData name="Takehara Kazuyo" userId="6c1305eccc517997" providerId="LiveId" clId="{50F1FD25-50A4-456D-BDEC-BF119010939A}" dt="2022-01-12T03:22:14.109" v="439" actId="478"/>
          <ac:picMkLst>
            <pc:docMk/>
            <pc:sldMk cId="3251261063" sldId="315"/>
            <ac:picMk id="3" creationId="{00000000-0000-0000-0000-000000000000}"/>
          </ac:picMkLst>
        </pc:picChg>
        <pc:picChg chg="add">
          <ac:chgData name="Takehara Kazuyo" userId="6c1305eccc517997" providerId="LiveId" clId="{50F1FD25-50A4-456D-BDEC-BF119010939A}" dt="2022-01-12T03:22:15.473" v="440" actId="22"/>
          <ac:picMkLst>
            <pc:docMk/>
            <pc:sldMk cId="3251261063" sldId="315"/>
            <ac:picMk id="4" creationId="{60302550-716D-4059-BD3C-7441E3A8B165}"/>
          </ac:picMkLst>
        </pc:picChg>
      </pc:sldChg>
      <pc:sldChg chg="modSp mod ord">
        <pc:chgData name="Takehara Kazuyo" userId="6c1305eccc517997" providerId="LiveId" clId="{50F1FD25-50A4-456D-BDEC-BF119010939A}" dt="2022-01-12T02:45:45.028" v="77" actId="20577"/>
        <pc:sldMkLst>
          <pc:docMk/>
          <pc:sldMk cId="3983582730" sldId="316"/>
        </pc:sldMkLst>
        <pc:spChg chg="mod">
          <ac:chgData name="Takehara Kazuyo" userId="6c1305eccc517997" providerId="LiveId" clId="{50F1FD25-50A4-456D-BDEC-BF119010939A}" dt="2022-01-12T02:45:45.028" v="77" actId="20577"/>
          <ac:spMkLst>
            <pc:docMk/>
            <pc:sldMk cId="3983582730" sldId="316"/>
            <ac:spMk id="3" creationId="{AD869801-F720-4658-8E75-C922EAD317A6}"/>
          </ac:spMkLst>
        </pc:spChg>
      </pc:sldChg>
      <pc:sldChg chg="del">
        <pc:chgData name="Takehara Kazuyo" userId="6c1305eccc517997" providerId="LiveId" clId="{50F1FD25-50A4-456D-BDEC-BF119010939A}" dt="2022-01-12T02:44:42.252" v="51" actId="2696"/>
        <pc:sldMkLst>
          <pc:docMk/>
          <pc:sldMk cId="2055962165" sldId="317"/>
        </pc:sldMkLst>
      </pc:sldChg>
      <pc:sldChg chg="modSp mod ord">
        <pc:chgData name="Takehara Kazuyo" userId="6c1305eccc517997" providerId="LiveId" clId="{50F1FD25-50A4-456D-BDEC-BF119010939A}" dt="2022-01-12T02:46:11.632" v="116" actId="20577"/>
        <pc:sldMkLst>
          <pc:docMk/>
          <pc:sldMk cId="53906255" sldId="318"/>
        </pc:sldMkLst>
        <pc:spChg chg="mod">
          <ac:chgData name="Takehara Kazuyo" userId="6c1305eccc517997" providerId="LiveId" clId="{50F1FD25-50A4-456D-BDEC-BF119010939A}" dt="2022-01-12T02:46:11.632" v="116" actId="20577"/>
          <ac:spMkLst>
            <pc:docMk/>
            <pc:sldMk cId="53906255" sldId="318"/>
            <ac:spMk id="3" creationId="{AD869801-F720-4658-8E75-C922EAD317A6}"/>
          </ac:spMkLst>
        </pc:spChg>
      </pc:sldChg>
      <pc:sldChg chg="del">
        <pc:chgData name="Takehara Kazuyo" userId="6c1305eccc517997" providerId="LiveId" clId="{50F1FD25-50A4-456D-BDEC-BF119010939A}" dt="2022-01-12T02:45:12.151" v="56" actId="2696"/>
        <pc:sldMkLst>
          <pc:docMk/>
          <pc:sldMk cId="4070069561" sldId="319"/>
        </pc:sldMkLst>
      </pc:sldChg>
      <pc:sldChg chg="modSp mod">
        <pc:chgData name="Takehara Kazuyo" userId="6c1305eccc517997" providerId="LiveId" clId="{50F1FD25-50A4-456D-BDEC-BF119010939A}" dt="2022-01-12T02:46:21.766" v="125" actId="20577"/>
        <pc:sldMkLst>
          <pc:docMk/>
          <pc:sldMk cId="1924980477" sldId="320"/>
        </pc:sldMkLst>
        <pc:spChg chg="mod">
          <ac:chgData name="Takehara Kazuyo" userId="6c1305eccc517997" providerId="LiveId" clId="{50F1FD25-50A4-456D-BDEC-BF119010939A}" dt="2022-01-12T02:46:21.766" v="125" actId="20577"/>
          <ac:spMkLst>
            <pc:docMk/>
            <pc:sldMk cId="1924980477" sldId="320"/>
            <ac:spMk id="3" creationId="{AD869801-F720-4658-8E75-C922EAD317A6}"/>
          </ac:spMkLst>
        </pc:spChg>
      </pc:sldChg>
      <pc:sldChg chg="addSp delSp modSp del mod">
        <pc:chgData name="Takehara Kazuyo" userId="6c1305eccc517997" providerId="LiveId" clId="{50F1FD25-50A4-456D-BDEC-BF119010939A}" dt="2022-01-12T03:16:32.574" v="402" actId="2696"/>
        <pc:sldMkLst>
          <pc:docMk/>
          <pc:sldMk cId="494327299" sldId="321"/>
        </pc:sldMkLst>
        <pc:spChg chg="add mod">
          <ac:chgData name="Takehara Kazuyo" userId="6c1305eccc517997" providerId="LiveId" clId="{50F1FD25-50A4-456D-BDEC-BF119010939A}" dt="2022-01-12T03:00:33.294" v="269" actId="692"/>
          <ac:spMkLst>
            <pc:docMk/>
            <pc:sldMk cId="494327299" sldId="321"/>
            <ac:spMk id="5" creationId="{EB01D01D-413B-415F-B46F-605BEACE8387}"/>
          </ac:spMkLst>
        </pc:spChg>
        <pc:spChg chg="del mod ord">
          <ac:chgData name="Takehara Kazuyo" userId="6c1305eccc517997" providerId="LiveId" clId="{50F1FD25-50A4-456D-BDEC-BF119010939A}" dt="2022-01-12T02:54:16.473" v="152" actId="478"/>
          <ac:spMkLst>
            <pc:docMk/>
            <pc:sldMk cId="494327299" sldId="321"/>
            <ac:spMk id="6" creationId="{00000000-0000-0000-0000-000000000000}"/>
          </ac:spMkLst>
        </pc:spChg>
        <pc:picChg chg="add mod modCrop">
          <ac:chgData name="Takehara Kazuyo" userId="6c1305eccc517997" providerId="LiveId" clId="{50F1FD25-50A4-456D-BDEC-BF119010939A}" dt="2022-01-12T02:54:00.493" v="150" actId="1076"/>
          <ac:picMkLst>
            <pc:docMk/>
            <pc:sldMk cId="494327299" sldId="321"/>
            <ac:picMk id="3" creationId="{D49315D6-21C5-48C3-A337-0F92C59806B5}"/>
          </ac:picMkLst>
        </pc:picChg>
        <pc:picChg chg="del mod">
          <ac:chgData name="Takehara Kazuyo" userId="6c1305eccc517997" providerId="LiveId" clId="{50F1FD25-50A4-456D-BDEC-BF119010939A}" dt="2022-01-12T02:50:39.535" v="129" actId="478"/>
          <ac:picMkLst>
            <pc:docMk/>
            <pc:sldMk cId="494327299" sldId="321"/>
            <ac:picMk id="4" creationId="{00000000-0000-0000-0000-000000000000}"/>
          </ac:picMkLst>
        </pc:picChg>
      </pc:sldChg>
      <pc:sldChg chg="addSp delSp modSp del mod">
        <pc:chgData name="Takehara Kazuyo" userId="6c1305eccc517997" providerId="LiveId" clId="{50F1FD25-50A4-456D-BDEC-BF119010939A}" dt="2022-01-12T03:16:29.649" v="401" actId="2696"/>
        <pc:sldMkLst>
          <pc:docMk/>
          <pc:sldMk cId="1910581451" sldId="323"/>
        </pc:sldMkLst>
        <pc:spChg chg="del">
          <ac:chgData name="Takehara Kazuyo" userId="6c1305eccc517997" providerId="LiveId" clId="{50F1FD25-50A4-456D-BDEC-BF119010939A}" dt="2022-01-12T02:55:18.321" v="176" actId="478"/>
          <ac:spMkLst>
            <pc:docMk/>
            <pc:sldMk cId="1910581451" sldId="323"/>
            <ac:spMk id="6" creationId="{00000000-0000-0000-0000-000000000000}"/>
          </ac:spMkLst>
        </pc:spChg>
        <pc:spChg chg="add mod">
          <ac:chgData name="Takehara Kazuyo" userId="6c1305eccc517997" providerId="LiveId" clId="{50F1FD25-50A4-456D-BDEC-BF119010939A}" dt="2022-01-12T03:00:23.461" v="253" actId="692"/>
          <ac:spMkLst>
            <pc:docMk/>
            <pc:sldMk cId="1910581451" sldId="323"/>
            <ac:spMk id="7" creationId="{B2A68C75-446A-43EA-93F9-947225DC5ABB}"/>
          </ac:spMkLst>
        </pc:spChg>
        <pc:picChg chg="add mod modCrop">
          <ac:chgData name="Takehara Kazuyo" userId="6c1305eccc517997" providerId="LiveId" clId="{50F1FD25-50A4-456D-BDEC-BF119010939A}" dt="2022-01-12T02:56:39.677" v="182" actId="1076"/>
          <ac:picMkLst>
            <pc:docMk/>
            <pc:sldMk cId="1910581451" sldId="323"/>
            <ac:picMk id="3" creationId="{619C651C-DAA8-4088-983C-D36689608465}"/>
          </ac:picMkLst>
        </pc:picChg>
        <pc:picChg chg="del">
          <ac:chgData name="Takehara Kazuyo" userId="6c1305eccc517997" providerId="LiveId" clId="{50F1FD25-50A4-456D-BDEC-BF119010939A}" dt="2022-01-12T02:55:16.162" v="175" actId="478"/>
          <ac:picMkLst>
            <pc:docMk/>
            <pc:sldMk cId="1910581451" sldId="323"/>
            <ac:picMk id="4" creationId="{00000000-0000-0000-0000-000000000000}"/>
          </ac:picMkLst>
        </pc:picChg>
      </pc:sldChg>
      <pc:sldChg chg="addSp delSp modSp del mod">
        <pc:chgData name="Takehara Kazuyo" userId="6c1305eccc517997" providerId="LiveId" clId="{50F1FD25-50A4-456D-BDEC-BF119010939A}" dt="2022-01-12T03:16:26.471" v="400" actId="2696"/>
        <pc:sldMkLst>
          <pc:docMk/>
          <pc:sldMk cId="3131253844" sldId="325"/>
        </pc:sldMkLst>
        <pc:spChg chg="del">
          <ac:chgData name="Takehara Kazuyo" userId="6c1305eccc517997" providerId="LiveId" clId="{50F1FD25-50A4-456D-BDEC-BF119010939A}" dt="2022-01-12T02:58:17.736" v="203" actId="478"/>
          <ac:spMkLst>
            <pc:docMk/>
            <pc:sldMk cId="3131253844" sldId="325"/>
            <ac:spMk id="6" creationId="{00000000-0000-0000-0000-000000000000}"/>
          </ac:spMkLst>
        </pc:spChg>
        <pc:spChg chg="add mod">
          <ac:chgData name="Takehara Kazuyo" userId="6c1305eccc517997" providerId="LiveId" clId="{50F1FD25-50A4-456D-BDEC-BF119010939A}" dt="2022-01-12T02:59:28.876" v="229" actId="692"/>
          <ac:spMkLst>
            <pc:docMk/>
            <pc:sldMk cId="3131253844" sldId="325"/>
            <ac:spMk id="7" creationId="{42AADB16-2BEF-440F-B181-F82F0639DD0D}"/>
          </ac:spMkLst>
        </pc:spChg>
        <pc:picChg chg="add mod modCrop">
          <ac:chgData name="Takehara Kazuyo" userId="6c1305eccc517997" providerId="LiveId" clId="{50F1FD25-50A4-456D-BDEC-BF119010939A}" dt="2022-01-12T02:58:44.200" v="209" actId="1076"/>
          <ac:picMkLst>
            <pc:docMk/>
            <pc:sldMk cId="3131253844" sldId="325"/>
            <ac:picMk id="3" creationId="{649178FF-5683-4205-A8F7-E301FBA3B10E}"/>
          </ac:picMkLst>
        </pc:picChg>
        <pc:picChg chg="del">
          <ac:chgData name="Takehara Kazuyo" userId="6c1305eccc517997" providerId="LiveId" clId="{50F1FD25-50A4-456D-BDEC-BF119010939A}" dt="2022-01-12T02:58:16.877" v="202" actId="478"/>
          <ac:picMkLst>
            <pc:docMk/>
            <pc:sldMk cId="3131253844" sldId="325"/>
            <ac:picMk id="4" creationId="{00000000-0000-0000-0000-000000000000}"/>
          </ac:picMkLst>
        </pc:picChg>
      </pc:sldChg>
      <pc:sldChg chg="addSp delSp modSp del mod">
        <pc:chgData name="Takehara Kazuyo" userId="6c1305eccc517997" providerId="LiveId" clId="{50F1FD25-50A4-456D-BDEC-BF119010939A}" dt="2022-01-12T03:16:23.369" v="399" actId="2696"/>
        <pc:sldMkLst>
          <pc:docMk/>
          <pc:sldMk cId="857226150" sldId="327"/>
        </pc:sldMkLst>
        <pc:spChg chg="del">
          <ac:chgData name="Takehara Kazuyo" userId="6c1305eccc517997" providerId="LiveId" clId="{50F1FD25-50A4-456D-BDEC-BF119010939A}" dt="2022-01-12T03:02:35.490" v="279" actId="478"/>
          <ac:spMkLst>
            <pc:docMk/>
            <pc:sldMk cId="857226150" sldId="327"/>
            <ac:spMk id="5" creationId="{00000000-0000-0000-0000-000000000000}"/>
          </ac:spMkLst>
        </pc:spChg>
        <pc:spChg chg="add mod">
          <ac:chgData name="Takehara Kazuyo" userId="6c1305eccc517997" providerId="LiveId" clId="{50F1FD25-50A4-456D-BDEC-BF119010939A}" dt="2022-01-12T03:02:54.985" v="282" actId="14100"/>
          <ac:spMkLst>
            <pc:docMk/>
            <pc:sldMk cId="857226150" sldId="327"/>
            <ac:spMk id="6" creationId="{3B9E5CD5-E54F-45D2-AC32-83575788E5BC}"/>
          </ac:spMkLst>
        </pc:spChg>
        <pc:picChg chg="del">
          <ac:chgData name="Takehara Kazuyo" userId="6c1305eccc517997" providerId="LiveId" clId="{50F1FD25-50A4-456D-BDEC-BF119010939A}" dt="2022-01-12T03:01:49.992" v="270" actId="478"/>
          <ac:picMkLst>
            <pc:docMk/>
            <pc:sldMk cId="857226150" sldId="327"/>
            <ac:picMk id="2" creationId="{00000000-0000-0000-0000-000000000000}"/>
          </ac:picMkLst>
        </pc:picChg>
        <pc:picChg chg="add mod ord modCrop">
          <ac:chgData name="Takehara Kazuyo" userId="6c1305eccc517997" providerId="LiveId" clId="{50F1FD25-50A4-456D-BDEC-BF119010939A}" dt="2022-01-12T03:02:30.795" v="278" actId="167"/>
          <ac:picMkLst>
            <pc:docMk/>
            <pc:sldMk cId="857226150" sldId="327"/>
            <ac:picMk id="4" creationId="{271465EB-7079-4CF3-98DF-EA5C327CEE35}"/>
          </ac:picMkLst>
        </pc:picChg>
      </pc:sldChg>
      <pc:sldChg chg="addSp delSp modSp del mod">
        <pc:chgData name="Takehara Kazuyo" userId="6c1305eccc517997" providerId="LiveId" clId="{50F1FD25-50A4-456D-BDEC-BF119010939A}" dt="2022-01-12T03:16:19.280" v="398" actId="2696"/>
        <pc:sldMkLst>
          <pc:docMk/>
          <pc:sldMk cId="477194524" sldId="329"/>
        </pc:sldMkLst>
        <pc:spChg chg="del">
          <ac:chgData name="Takehara Kazuyo" userId="6c1305eccc517997" providerId="LiveId" clId="{50F1FD25-50A4-456D-BDEC-BF119010939A}" dt="2022-01-12T03:03:11.707" v="283" actId="478"/>
          <ac:spMkLst>
            <pc:docMk/>
            <pc:sldMk cId="477194524" sldId="329"/>
            <ac:spMk id="5" creationId="{00000000-0000-0000-0000-000000000000}"/>
          </ac:spMkLst>
        </pc:spChg>
        <pc:spChg chg="add mod">
          <ac:chgData name="Takehara Kazuyo" userId="6c1305eccc517997" providerId="LiveId" clId="{50F1FD25-50A4-456D-BDEC-BF119010939A}" dt="2022-01-12T03:05:19.101" v="356" actId="14100"/>
          <ac:spMkLst>
            <pc:docMk/>
            <pc:sldMk cId="477194524" sldId="329"/>
            <ac:spMk id="6" creationId="{AEEED9F3-2C9A-49BD-96B5-E5E6D73EAE3B}"/>
          </ac:spMkLst>
        </pc:spChg>
        <pc:picChg chg="del">
          <ac:chgData name="Takehara Kazuyo" userId="6c1305eccc517997" providerId="LiveId" clId="{50F1FD25-50A4-456D-BDEC-BF119010939A}" dt="2022-01-12T03:03:12.598" v="284" actId="478"/>
          <ac:picMkLst>
            <pc:docMk/>
            <pc:sldMk cId="477194524" sldId="329"/>
            <ac:picMk id="2" creationId="{00000000-0000-0000-0000-000000000000}"/>
          </ac:picMkLst>
        </pc:picChg>
        <pc:picChg chg="add mod modCrop">
          <ac:chgData name="Takehara Kazuyo" userId="6c1305eccc517997" providerId="LiveId" clId="{50F1FD25-50A4-456D-BDEC-BF119010939A}" dt="2022-01-12T03:04:20.638" v="290" actId="12788"/>
          <ac:picMkLst>
            <pc:docMk/>
            <pc:sldMk cId="477194524" sldId="329"/>
            <ac:picMk id="4" creationId="{4A79FFBF-F189-4229-AA7C-E78577531FC3}"/>
          </ac:picMkLst>
        </pc:picChg>
      </pc:sldChg>
      <pc:sldChg chg="addSp delSp modSp mod">
        <pc:chgData name="Takehara Kazuyo" userId="6c1305eccc517997" providerId="LiveId" clId="{50F1FD25-50A4-456D-BDEC-BF119010939A}" dt="2022-01-12T03:07:34.748" v="364" actId="1076"/>
        <pc:sldMkLst>
          <pc:docMk/>
          <pc:sldMk cId="2602055142" sldId="331"/>
        </pc:sldMkLst>
        <pc:spChg chg="del">
          <ac:chgData name="Takehara Kazuyo" userId="6c1305eccc517997" providerId="LiveId" clId="{50F1FD25-50A4-456D-BDEC-BF119010939A}" dt="2022-01-12T03:05:30.866" v="358" actId="478"/>
          <ac:spMkLst>
            <pc:docMk/>
            <pc:sldMk cId="2602055142" sldId="331"/>
            <ac:spMk id="5" creationId="{00000000-0000-0000-0000-000000000000}"/>
          </ac:spMkLst>
        </pc:spChg>
        <pc:picChg chg="del">
          <ac:chgData name="Takehara Kazuyo" userId="6c1305eccc517997" providerId="LiveId" clId="{50F1FD25-50A4-456D-BDEC-BF119010939A}" dt="2022-01-12T03:05:29.792" v="357" actId="478"/>
          <ac:picMkLst>
            <pc:docMk/>
            <pc:sldMk cId="2602055142" sldId="331"/>
            <ac:picMk id="2" creationId="{00000000-0000-0000-0000-000000000000}"/>
          </ac:picMkLst>
        </pc:picChg>
        <pc:picChg chg="add mod modCrop">
          <ac:chgData name="Takehara Kazuyo" userId="6c1305eccc517997" providerId="LiveId" clId="{50F1FD25-50A4-456D-BDEC-BF119010939A}" dt="2022-01-12T03:07:34.748" v="364" actId="1076"/>
          <ac:picMkLst>
            <pc:docMk/>
            <pc:sldMk cId="2602055142" sldId="331"/>
            <ac:picMk id="4" creationId="{ED994EF6-0B37-4910-A371-33B8A10FD516}"/>
          </ac:picMkLst>
        </pc:picChg>
      </pc:sldChg>
      <pc:sldChg chg="delSp modSp add del mod">
        <pc:chgData name="Takehara Kazuyo" userId="6c1305eccc517997" providerId="LiveId" clId="{50F1FD25-50A4-456D-BDEC-BF119010939A}" dt="2022-01-12T03:19:57.433" v="414" actId="2696"/>
        <pc:sldMkLst>
          <pc:docMk/>
          <pc:sldMk cId="1850250120" sldId="333"/>
        </pc:sldMkLst>
        <pc:spChg chg="del mod">
          <ac:chgData name="Takehara Kazuyo" userId="6c1305eccc517997" providerId="LiveId" clId="{50F1FD25-50A4-456D-BDEC-BF119010939A}" dt="2022-01-12T03:19:48.754" v="411" actId="21"/>
          <ac:spMkLst>
            <pc:docMk/>
            <pc:sldMk cId="1850250120" sldId="333"/>
            <ac:spMk id="5" creationId="{00000000-0000-0000-0000-000000000000}"/>
          </ac:spMkLst>
        </pc:spChg>
      </pc:sldChg>
      <pc:sldChg chg="delSp modSp add del mod">
        <pc:chgData name="Takehara Kazuyo" userId="6c1305eccc517997" providerId="LiveId" clId="{50F1FD25-50A4-456D-BDEC-BF119010939A}" dt="2022-01-12T03:20:17.971" v="422" actId="2696"/>
        <pc:sldMkLst>
          <pc:docMk/>
          <pc:sldMk cId="315827412" sldId="334"/>
        </pc:sldMkLst>
        <pc:spChg chg="del mod">
          <ac:chgData name="Takehara Kazuyo" userId="6c1305eccc517997" providerId="LiveId" clId="{50F1FD25-50A4-456D-BDEC-BF119010939A}" dt="2022-01-12T03:20:10.353" v="419" actId="21"/>
          <ac:spMkLst>
            <pc:docMk/>
            <pc:sldMk cId="315827412" sldId="334"/>
            <ac:spMk id="5" creationId="{00000000-0000-0000-0000-000000000000}"/>
          </ac:spMkLst>
        </pc:spChg>
      </pc:sldChg>
      <pc:sldChg chg="delSp modSp add del mod">
        <pc:chgData name="Takehara Kazuyo" userId="6c1305eccc517997" providerId="LiveId" clId="{50F1FD25-50A4-456D-BDEC-BF119010939A}" dt="2022-01-12T03:20:34.479" v="430" actId="2696"/>
        <pc:sldMkLst>
          <pc:docMk/>
          <pc:sldMk cId="1608644100" sldId="335"/>
        </pc:sldMkLst>
        <pc:spChg chg="del mod">
          <ac:chgData name="Takehara Kazuyo" userId="6c1305eccc517997" providerId="LiveId" clId="{50F1FD25-50A4-456D-BDEC-BF119010939A}" dt="2022-01-12T03:20:27.348" v="427" actId="21"/>
          <ac:spMkLst>
            <pc:docMk/>
            <pc:sldMk cId="1608644100" sldId="335"/>
            <ac:spMk id="5" creationId="{00000000-0000-0000-0000-000000000000}"/>
          </ac:spMkLst>
        </pc:spChg>
      </pc:sldChg>
      <pc:sldChg chg="addSp delSp modSp add mod">
        <pc:chgData name="Takehara Kazuyo" userId="6c1305eccc517997" providerId="LiveId" clId="{50F1FD25-50A4-456D-BDEC-BF119010939A}" dt="2022-01-12T03:22:30.836" v="444" actId="166"/>
        <pc:sldMkLst>
          <pc:docMk/>
          <pc:sldMk cId="2286551595" sldId="336"/>
        </pc:sldMkLst>
        <pc:spChg chg="mod ord">
          <ac:chgData name="Takehara Kazuyo" userId="6c1305eccc517997" providerId="LiveId" clId="{50F1FD25-50A4-456D-BDEC-BF119010939A}" dt="2022-01-12T03:22:30.836" v="444" actId="166"/>
          <ac:spMkLst>
            <pc:docMk/>
            <pc:sldMk cId="2286551595" sldId="336"/>
            <ac:spMk id="5" creationId="{00000000-0000-0000-0000-000000000000}"/>
          </ac:spMkLst>
        </pc:spChg>
        <pc:picChg chg="del">
          <ac:chgData name="Takehara Kazuyo" userId="6c1305eccc517997" providerId="LiveId" clId="{50F1FD25-50A4-456D-BDEC-BF119010939A}" dt="2022-01-12T03:22:23.857" v="442" actId="478"/>
          <ac:picMkLst>
            <pc:docMk/>
            <pc:sldMk cId="2286551595" sldId="336"/>
            <ac:picMk id="3" creationId="{00000000-0000-0000-0000-000000000000}"/>
          </ac:picMkLst>
        </pc:picChg>
        <pc:picChg chg="add">
          <ac:chgData name="Takehara Kazuyo" userId="6c1305eccc517997" providerId="LiveId" clId="{50F1FD25-50A4-456D-BDEC-BF119010939A}" dt="2022-01-12T03:22:24.769" v="443" actId="22"/>
          <ac:picMkLst>
            <pc:docMk/>
            <pc:sldMk cId="2286551595" sldId="336"/>
            <ac:picMk id="4" creationId="{9C7CC0A0-880A-4D0E-B1B4-671F1E63DD9F}"/>
          </ac:picMkLst>
        </pc:picChg>
      </pc:sldChg>
      <pc:sldChg chg="addSp delSp modSp add mod">
        <pc:chgData name="Takehara Kazuyo" userId="6c1305eccc517997" providerId="LiveId" clId="{50F1FD25-50A4-456D-BDEC-BF119010939A}" dt="2022-01-12T03:22:39.670" v="447" actId="166"/>
        <pc:sldMkLst>
          <pc:docMk/>
          <pc:sldMk cId="1236292746" sldId="337"/>
        </pc:sldMkLst>
        <pc:spChg chg="mod ord">
          <ac:chgData name="Takehara Kazuyo" userId="6c1305eccc517997" providerId="LiveId" clId="{50F1FD25-50A4-456D-BDEC-BF119010939A}" dt="2022-01-12T03:22:39.670" v="447" actId="166"/>
          <ac:spMkLst>
            <pc:docMk/>
            <pc:sldMk cId="1236292746" sldId="337"/>
            <ac:spMk id="5" creationId="{00000000-0000-0000-0000-000000000000}"/>
          </ac:spMkLst>
        </pc:spChg>
        <pc:picChg chg="del">
          <ac:chgData name="Takehara Kazuyo" userId="6c1305eccc517997" providerId="LiveId" clId="{50F1FD25-50A4-456D-BDEC-BF119010939A}" dt="2022-01-12T03:22:33.510" v="445" actId="478"/>
          <ac:picMkLst>
            <pc:docMk/>
            <pc:sldMk cId="1236292746" sldId="337"/>
            <ac:picMk id="3" creationId="{00000000-0000-0000-0000-000000000000}"/>
          </ac:picMkLst>
        </pc:picChg>
        <pc:picChg chg="add">
          <ac:chgData name="Takehara Kazuyo" userId="6c1305eccc517997" providerId="LiveId" clId="{50F1FD25-50A4-456D-BDEC-BF119010939A}" dt="2022-01-12T03:22:34.259" v="446" actId="22"/>
          <ac:picMkLst>
            <pc:docMk/>
            <pc:sldMk cId="1236292746" sldId="337"/>
            <ac:picMk id="4" creationId="{F6F901E7-5AB9-4335-8DA8-39D76352393A}"/>
          </ac:picMkLst>
        </pc:picChg>
      </pc:sldChg>
      <pc:sldChg chg="delSp modSp add mod">
        <pc:chgData name="Takehara Kazuyo" userId="6c1305eccc517997" providerId="LiveId" clId="{50F1FD25-50A4-456D-BDEC-BF119010939A}" dt="2022-01-12T03:09:06.584" v="372" actId="1076"/>
        <pc:sldMkLst>
          <pc:docMk/>
          <pc:sldMk cId="2718465267" sldId="338"/>
        </pc:sldMkLst>
        <pc:spChg chg="del">
          <ac:chgData name="Takehara Kazuyo" userId="6c1305eccc517997" providerId="LiveId" clId="{50F1FD25-50A4-456D-BDEC-BF119010939A}" dt="2022-01-12T03:08:33.494" v="366" actId="478"/>
          <ac:spMkLst>
            <pc:docMk/>
            <pc:sldMk cId="2718465267" sldId="338"/>
            <ac:spMk id="5" creationId="{EB01D01D-413B-415F-B46F-605BEACE8387}"/>
          </ac:spMkLst>
        </pc:spChg>
        <pc:picChg chg="mod modCrop">
          <ac:chgData name="Takehara Kazuyo" userId="6c1305eccc517997" providerId="LiveId" clId="{50F1FD25-50A4-456D-BDEC-BF119010939A}" dt="2022-01-12T03:09:06.584" v="372" actId="1076"/>
          <ac:picMkLst>
            <pc:docMk/>
            <pc:sldMk cId="2718465267" sldId="338"/>
            <ac:picMk id="3" creationId="{D49315D6-21C5-48C3-A337-0F92C59806B5}"/>
          </ac:picMkLst>
        </pc:picChg>
      </pc:sldChg>
      <pc:sldChg chg="delSp modSp add mod">
        <pc:chgData name="Takehara Kazuyo" userId="6c1305eccc517997" providerId="LiveId" clId="{50F1FD25-50A4-456D-BDEC-BF119010939A}" dt="2022-01-12T03:12:58.796" v="378" actId="12788"/>
        <pc:sldMkLst>
          <pc:docMk/>
          <pc:sldMk cId="3639714441" sldId="339"/>
        </pc:sldMkLst>
        <pc:spChg chg="del">
          <ac:chgData name="Takehara Kazuyo" userId="6c1305eccc517997" providerId="LiveId" clId="{50F1FD25-50A4-456D-BDEC-BF119010939A}" dt="2022-01-12T03:12:40.433" v="374" actId="478"/>
          <ac:spMkLst>
            <pc:docMk/>
            <pc:sldMk cId="3639714441" sldId="339"/>
            <ac:spMk id="7" creationId="{B2A68C75-446A-43EA-93F9-947225DC5ABB}"/>
          </ac:spMkLst>
        </pc:spChg>
        <pc:picChg chg="mod modCrop">
          <ac:chgData name="Takehara Kazuyo" userId="6c1305eccc517997" providerId="LiveId" clId="{50F1FD25-50A4-456D-BDEC-BF119010939A}" dt="2022-01-12T03:12:58.796" v="378" actId="12788"/>
          <ac:picMkLst>
            <pc:docMk/>
            <pc:sldMk cId="3639714441" sldId="339"/>
            <ac:picMk id="3" creationId="{619C651C-DAA8-4088-983C-D36689608465}"/>
          </ac:picMkLst>
        </pc:picChg>
      </pc:sldChg>
      <pc:sldChg chg="delSp modSp add mod">
        <pc:chgData name="Takehara Kazuyo" userId="6c1305eccc517997" providerId="LiveId" clId="{50F1FD25-50A4-456D-BDEC-BF119010939A}" dt="2022-01-12T03:13:27.893" v="385" actId="12788"/>
        <pc:sldMkLst>
          <pc:docMk/>
          <pc:sldMk cId="3576554660" sldId="340"/>
        </pc:sldMkLst>
        <pc:spChg chg="del">
          <ac:chgData name="Takehara Kazuyo" userId="6c1305eccc517997" providerId="LiveId" clId="{50F1FD25-50A4-456D-BDEC-BF119010939A}" dt="2022-01-12T03:13:07.540" v="380" actId="478"/>
          <ac:spMkLst>
            <pc:docMk/>
            <pc:sldMk cId="3576554660" sldId="340"/>
            <ac:spMk id="7" creationId="{42AADB16-2BEF-440F-B181-F82F0639DD0D}"/>
          </ac:spMkLst>
        </pc:spChg>
        <pc:picChg chg="mod modCrop">
          <ac:chgData name="Takehara Kazuyo" userId="6c1305eccc517997" providerId="LiveId" clId="{50F1FD25-50A4-456D-BDEC-BF119010939A}" dt="2022-01-12T03:13:27.893" v="385" actId="12788"/>
          <ac:picMkLst>
            <pc:docMk/>
            <pc:sldMk cId="3576554660" sldId="340"/>
            <ac:picMk id="3" creationId="{649178FF-5683-4205-A8F7-E301FBA3B10E}"/>
          </ac:picMkLst>
        </pc:picChg>
      </pc:sldChg>
      <pc:sldChg chg="delSp modSp add mod">
        <pc:chgData name="Takehara Kazuyo" userId="6c1305eccc517997" providerId="LiveId" clId="{50F1FD25-50A4-456D-BDEC-BF119010939A}" dt="2022-01-12T03:14:29.551" v="392" actId="12788"/>
        <pc:sldMkLst>
          <pc:docMk/>
          <pc:sldMk cId="2060084504" sldId="341"/>
        </pc:sldMkLst>
        <pc:spChg chg="del">
          <ac:chgData name="Takehara Kazuyo" userId="6c1305eccc517997" providerId="LiveId" clId="{50F1FD25-50A4-456D-BDEC-BF119010939A}" dt="2022-01-12T03:13:58.052" v="387" actId="478"/>
          <ac:spMkLst>
            <pc:docMk/>
            <pc:sldMk cId="2060084504" sldId="341"/>
            <ac:spMk id="6" creationId="{3B9E5CD5-E54F-45D2-AC32-83575788E5BC}"/>
          </ac:spMkLst>
        </pc:spChg>
        <pc:picChg chg="mod modCrop">
          <ac:chgData name="Takehara Kazuyo" userId="6c1305eccc517997" providerId="LiveId" clId="{50F1FD25-50A4-456D-BDEC-BF119010939A}" dt="2022-01-12T03:14:29.551" v="392" actId="12788"/>
          <ac:picMkLst>
            <pc:docMk/>
            <pc:sldMk cId="2060084504" sldId="341"/>
            <ac:picMk id="4" creationId="{271465EB-7079-4CF3-98DF-EA5C327CEE35}"/>
          </ac:picMkLst>
        </pc:picChg>
      </pc:sldChg>
      <pc:sldChg chg="delSp modSp add mod">
        <pc:chgData name="Takehara Kazuyo" userId="6c1305eccc517997" providerId="LiveId" clId="{50F1FD25-50A4-456D-BDEC-BF119010939A}" dt="2022-01-12T03:16:06.944" v="397" actId="12788"/>
        <pc:sldMkLst>
          <pc:docMk/>
          <pc:sldMk cId="2885656643" sldId="342"/>
        </pc:sldMkLst>
        <pc:spChg chg="del">
          <ac:chgData name="Takehara Kazuyo" userId="6c1305eccc517997" providerId="LiveId" clId="{50F1FD25-50A4-456D-BDEC-BF119010939A}" dt="2022-01-12T03:15:46.682" v="394" actId="478"/>
          <ac:spMkLst>
            <pc:docMk/>
            <pc:sldMk cId="2885656643" sldId="342"/>
            <ac:spMk id="6" creationId="{AEEED9F3-2C9A-49BD-96B5-E5E6D73EAE3B}"/>
          </ac:spMkLst>
        </pc:spChg>
        <pc:picChg chg="mod modCrop">
          <ac:chgData name="Takehara Kazuyo" userId="6c1305eccc517997" providerId="LiveId" clId="{50F1FD25-50A4-456D-BDEC-BF119010939A}" dt="2022-01-12T03:16:06.944" v="397" actId="12788"/>
          <ac:picMkLst>
            <pc:docMk/>
            <pc:sldMk cId="2885656643" sldId="342"/>
            <ac:picMk id="4" creationId="{4A79FFBF-F189-4229-AA7C-E78577531FC3}"/>
          </ac:picMkLst>
        </pc:picChg>
      </pc:sldChg>
      <pc:sldChg chg="addSp delSp modSp add mod">
        <pc:chgData name="Takehara Kazuyo" userId="6c1305eccc517997" providerId="LiveId" clId="{50F1FD25-50A4-456D-BDEC-BF119010939A}" dt="2022-01-12T03:19:54.299" v="413" actId="1076"/>
        <pc:sldMkLst>
          <pc:docMk/>
          <pc:sldMk cId="818089196" sldId="343"/>
        </pc:sldMkLst>
        <pc:spChg chg="add mod">
          <ac:chgData name="Takehara Kazuyo" userId="6c1305eccc517997" providerId="LiveId" clId="{50F1FD25-50A4-456D-BDEC-BF119010939A}" dt="2022-01-12T03:19:54.299" v="413" actId="1076"/>
          <ac:spMkLst>
            <pc:docMk/>
            <pc:sldMk cId="818089196" sldId="343"/>
            <ac:spMk id="4" creationId="{662FFCD6-13BE-4CB2-9346-F6A7A985AEE7}"/>
          </ac:spMkLst>
        </pc:spChg>
        <pc:spChg chg="del">
          <ac:chgData name="Takehara Kazuyo" userId="6c1305eccc517997" providerId="LiveId" clId="{50F1FD25-50A4-456D-BDEC-BF119010939A}" dt="2022-01-12T03:19:44.360" v="410" actId="478"/>
          <ac:spMkLst>
            <pc:docMk/>
            <pc:sldMk cId="818089196" sldId="343"/>
            <ac:spMk id="5" creationId="{00000000-0000-0000-0000-000000000000}"/>
          </ac:spMkLst>
        </pc:spChg>
      </pc:sldChg>
      <pc:sldChg chg="addSp delSp modSp add mod">
        <pc:chgData name="Takehara Kazuyo" userId="6c1305eccc517997" providerId="LiveId" clId="{50F1FD25-50A4-456D-BDEC-BF119010939A}" dt="2022-01-12T03:20:15.581" v="421" actId="1076"/>
        <pc:sldMkLst>
          <pc:docMk/>
          <pc:sldMk cId="787545478" sldId="344"/>
        </pc:sldMkLst>
        <pc:spChg chg="del">
          <ac:chgData name="Takehara Kazuyo" userId="6c1305eccc517997" providerId="LiveId" clId="{50F1FD25-50A4-456D-BDEC-BF119010939A}" dt="2022-01-12T03:20:05.793" v="418" actId="478"/>
          <ac:spMkLst>
            <pc:docMk/>
            <pc:sldMk cId="787545478" sldId="344"/>
            <ac:spMk id="4" creationId="{662FFCD6-13BE-4CB2-9346-F6A7A985AEE7}"/>
          </ac:spMkLst>
        </pc:spChg>
        <pc:spChg chg="add mod">
          <ac:chgData name="Takehara Kazuyo" userId="6c1305eccc517997" providerId="LiveId" clId="{50F1FD25-50A4-456D-BDEC-BF119010939A}" dt="2022-01-12T03:20:15.581" v="421" actId="1076"/>
          <ac:spMkLst>
            <pc:docMk/>
            <pc:sldMk cId="787545478" sldId="344"/>
            <ac:spMk id="5" creationId="{3CF95281-CC95-44F3-A0A2-754E7133F8CD}"/>
          </ac:spMkLst>
        </pc:spChg>
      </pc:sldChg>
      <pc:sldChg chg="addSp delSp modSp add mod">
        <pc:chgData name="Takehara Kazuyo" userId="6c1305eccc517997" providerId="LiveId" clId="{50F1FD25-50A4-456D-BDEC-BF119010939A}" dt="2022-01-12T03:20:31.641" v="429" actId="1076"/>
        <pc:sldMkLst>
          <pc:docMk/>
          <pc:sldMk cId="3288496148" sldId="345"/>
        </pc:sldMkLst>
        <pc:spChg chg="add mod">
          <ac:chgData name="Takehara Kazuyo" userId="6c1305eccc517997" providerId="LiveId" clId="{50F1FD25-50A4-456D-BDEC-BF119010939A}" dt="2022-01-12T03:20:31.641" v="429" actId="1076"/>
          <ac:spMkLst>
            <pc:docMk/>
            <pc:sldMk cId="3288496148" sldId="345"/>
            <ac:spMk id="4" creationId="{584168E5-9A6B-4E46-9413-D83A66FD004E}"/>
          </ac:spMkLst>
        </pc:spChg>
        <pc:spChg chg="del">
          <ac:chgData name="Takehara Kazuyo" userId="6c1305eccc517997" providerId="LiveId" clId="{50F1FD25-50A4-456D-BDEC-BF119010939A}" dt="2022-01-12T03:20:24.295" v="426" actId="478"/>
          <ac:spMkLst>
            <pc:docMk/>
            <pc:sldMk cId="3288496148" sldId="345"/>
            <ac:spMk id="5" creationId="{3CF95281-CC95-44F3-A0A2-754E7133F8CD}"/>
          </ac:spMkLst>
        </pc:spChg>
      </pc:sldChg>
      <pc:sldChg chg="add del">
        <pc:chgData name="Takehara Kazuyo" userId="6c1305eccc517997" providerId="LiveId" clId="{50F1FD25-50A4-456D-BDEC-BF119010939A}" dt="2022-04-01T03:26:08.271" v="449" actId="2696"/>
        <pc:sldMkLst>
          <pc:docMk/>
          <pc:sldMk cId="0" sldId="34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A0999-0CD2-4CB0-BC89-166617185986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CF369-AB1C-44EC-86B5-5FC6239D7F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927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26" y="717585"/>
            <a:ext cx="6336147" cy="542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赤</a:t>
            </a:r>
            <a:r>
              <a:rPr lang="en-US" altLang="ja-JP" sz="2800" dirty="0"/>
              <a:t>(</a:t>
            </a:r>
            <a:r>
              <a:rPr lang="ja-JP" altLang="en-US" sz="2800" dirty="0"/>
              <a:t>あか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ពណ៌ក្រហម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37" y="707350"/>
            <a:ext cx="6270956" cy="543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青</a:t>
            </a:r>
            <a:r>
              <a:rPr lang="en-US" altLang="ja-JP" sz="2800" dirty="0"/>
              <a:t>(</a:t>
            </a:r>
            <a:r>
              <a:rPr lang="ja-JP" altLang="en-US" sz="2800" dirty="0"/>
              <a:t>あお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ពណ៌ខៀវ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267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37" y="731143"/>
            <a:ext cx="6287812" cy="540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51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緑</a:t>
            </a:r>
            <a:r>
              <a:rPr lang="en-US" altLang="ja-JP" sz="2800" dirty="0"/>
              <a:t>(</a:t>
            </a:r>
            <a:r>
              <a:rPr lang="ja-JP" altLang="en-US" sz="2800" dirty="0"/>
              <a:t>みどり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ពណ៌បៃតង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26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09" y="776695"/>
            <a:ext cx="6142181" cy="530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0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黄色</a:t>
            </a:r>
            <a:r>
              <a:rPr lang="en-US" altLang="ja-JP" sz="2800" dirty="0"/>
              <a:t>(</a:t>
            </a:r>
            <a:r>
              <a:rPr lang="ja-JP" altLang="en-US" sz="2800" dirty="0"/>
              <a:t>きいろ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ពណ៌លឿង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773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32" y="740987"/>
            <a:ext cx="6324736" cy="537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7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黒</a:t>
            </a:r>
            <a:r>
              <a:rPr lang="en-US" altLang="ja-JP" sz="2800" dirty="0"/>
              <a:t>(</a:t>
            </a:r>
            <a:r>
              <a:rPr lang="ja-JP" altLang="en-US" sz="2800" dirty="0"/>
              <a:t>くろ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ពណ៌ខ្មៅ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08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27" y="717585"/>
            <a:ext cx="6336145" cy="542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44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白</a:t>
            </a:r>
            <a:r>
              <a:rPr lang="en-US" altLang="ja-JP" sz="2800" dirty="0"/>
              <a:t>(</a:t>
            </a:r>
            <a:r>
              <a:rPr lang="ja-JP" altLang="en-US" sz="2800" dirty="0"/>
              <a:t>しろ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0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59" y="744785"/>
            <a:ext cx="6175082" cy="5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92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ベージュ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ពណ៌ត្នោតខ្ចី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256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764" y="788660"/>
            <a:ext cx="6114472" cy="528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91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ピンク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ពណ៌ផ្កាឈូក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093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012" y="805873"/>
            <a:ext cx="6065976" cy="524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84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茶色</a:t>
            </a:r>
            <a:r>
              <a:rPr lang="en-US" altLang="ja-JP" sz="2800" dirty="0"/>
              <a:t>(</a:t>
            </a:r>
            <a:r>
              <a:rPr lang="ja-JP" altLang="en-US" sz="2800" dirty="0"/>
              <a:t>ちゃいろ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ពណ៌ត្នោត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154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653" y="775855"/>
            <a:ext cx="6237261" cy="530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10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グレー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ពណ៌ប្រផេះ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679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735" y="708891"/>
            <a:ext cx="6332529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6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カーキ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ពណ៌កាគី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826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FD2810-88B4-4312-8740-739840DC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274"/>
            <a:ext cx="12192000" cy="3529451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5400000">
            <a:off x="267854" y="674257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64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服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ふく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ទំហំសម្លៀកបំពាក់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エス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ទំហំតូច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705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FD2810-88B4-4312-8740-739840DC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274"/>
            <a:ext cx="12192000" cy="3529451"/>
          </a:xfrm>
          <a:prstGeom prst="rect">
            <a:avLst/>
          </a:prstGeom>
        </p:spPr>
      </p:pic>
      <p:sp>
        <p:nvSpPr>
          <p:cNvPr id="4" name="Right Arrow 4">
            <a:extLst>
              <a:ext uri="{FF2B5EF4-FFF2-40B4-BE49-F238E27FC236}">
                <a16:creationId xmlns:a16="http://schemas.microsoft.com/office/drawing/2014/main" id="{662FFCD6-13BE-4CB2-9346-F6A7A985AEE7}"/>
              </a:ext>
            </a:extLst>
          </p:cNvPr>
          <p:cNvSpPr/>
          <p:nvPr/>
        </p:nvSpPr>
        <p:spPr>
          <a:xfrm rot="5400000">
            <a:off x="3205018" y="757384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9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服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ふく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ទំហំសម្លៀកបំពាក់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エム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ទំហំកណ្ដាល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1878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FD2810-88B4-4312-8740-739840DC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274"/>
            <a:ext cx="12192000" cy="3529451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3CF95281-CC95-44F3-A0A2-754E7133F8CD}"/>
              </a:ext>
            </a:extLst>
          </p:cNvPr>
          <p:cNvSpPr/>
          <p:nvPr/>
        </p:nvSpPr>
        <p:spPr>
          <a:xfrm rot="5400000">
            <a:off x="6446982" y="637311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45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服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ふく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ទំហំសម្លៀកបំពាក់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エル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ទំហំធំ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12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FD2810-88B4-4312-8740-739840DC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274"/>
            <a:ext cx="12192000" cy="3529451"/>
          </a:xfrm>
          <a:prstGeom prst="rect">
            <a:avLst/>
          </a:prstGeom>
        </p:spPr>
      </p:pic>
      <p:sp>
        <p:nvSpPr>
          <p:cNvPr id="4" name="Right Arrow 4">
            <a:extLst>
              <a:ext uri="{FF2B5EF4-FFF2-40B4-BE49-F238E27FC236}">
                <a16:creationId xmlns:a16="http://schemas.microsoft.com/office/drawing/2014/main" id="{584168E5-9A6B-4E46-9413-D83A66FD004E}"/>
              </a:ext>
            </a:extLst>
          </p:cNvPr>
          <p:cNvSpPr/>
          <p:nvPr/>
        </p:nvSpPr>
        <p:spPr>
          <a:xfrm rot="5400000">
            <a:off x="10021455" y="498766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96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服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ふく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ទំហំសម្លៀកបំពាក់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エックスエル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ទំហំធំខ្លាំង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59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8739D4-AC04-435B-9022-E68F2F861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12" b="26252"/>
          <a:stretch/>
        </p:blipFill>
        <p:spPr>
          <a:xfrm>
            <a:off x="4022436" y="1519830"/>
            <a:ext cx="4147128" cy="381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35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服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ふく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ទំហំសម្លៀកបំពាក់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フリー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គ្រប់ទំហំ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748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0302550-716D-4059-BD3C-7441E3A8B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0376"/>
            <a:ext cx="12192000" cy="343724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5400000">
            <a:off x="1279727" y="1192860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61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くつ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ទំហំស្បែកជើង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24cm(</a:t>
            </a:r>
            <a:r>
              <a:rPr lang="ja-JP" altLang="en-US" sz="2800" dirty="0"/>
              <a:t>にじゅうよん センチ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២៤សង់ទីម៉ែត្រ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582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C7CC0A0-880A-4D0E-B1B4-671F1E63D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0376"/>
            <a:ext cx="12192000" cy="343724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5400000">
            <a:off x="5242127" y="832641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51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くつ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ទំហំស្បែកជើង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24.5cm(</a:t>
            </a:r>
            <a:r>
              <a:rPr lang="ja-JP" altLang="en-US" sz="2800" dirty="0"/>
              <a:t>にじゅうよん てん ご センチ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២៤.៥សង់ទីម៉ែត្រ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6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6F901E7-5AB9-4335-8DA8-39D763523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0376"/>
            <a:ext cx="12192000" cy="343724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5400000">
            <a:off x="9851072" y="620204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92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くつ</a:t>
            </a:r>
            <a:r>
              <a:rPr kumimoji="1" lang="ja-JP" altLang="en-US" sz="2800" dirty="0"/>
              <a:t>の</a:t>
            </a:r>
            <a:r>
              <a:rPr lang="ja-JP" altLang="en-US" sz="2800" dirty="0"/>
              <a:t>サイズ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ទំហំស្បែកជើង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25cm(</a:t>
            </a:r>
            <a:r>
              <a:rPr lang="ja-JP" altLang="en-US" sz="2800" dirty="0"/>
              <a:t>にじゅうご センチ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២៥សង់ទីម៉ែត្រ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9804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9315D6-21C5-48C3-A337-0F92C5980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89" t="26397" r="7607" b="41474"/>
          <a:stretch/>
        </p:blipFill>
        <p:spPr>
          <a:xfrm>
            <a:off x="0" y="1687512"/>
            <a:ext cx="12219312" cy="348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652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ショッピングモール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ផ្សារទំនើប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駐車場</a:t>
            </a:r>
            <a:r>
              <a:rPr lang="en-US" altLang="ja-JP" sz="2800" dirty="0"/>
              <a:t>(</a:t>
            </a:r>
            <a:r>
              <a:rPr lang="ja-JP" altLang="en-US" sz="2800" dirty="0"/>
              <a:t>ちゅうしゃじょう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កន្លែងចតរថយន្ត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272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9C651C-DAA8-4088-983C-D366896084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82" t="31667" r="2265" b="8611"/>
          <a:stretch/>
        </p:blipFill>
        <p:spPr>
          <a:xfrm>
            <a:off x="2426234" y="0"/>
            <a:ext cx="7339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144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ショッピングモール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ផ្សារទំនើប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駐輪場</a:t>
            </a:r>
            <a:r>
              <a:rPr lang="en-US" altLang="ja-JP" sz="2800" dirty="0"/>
              <a:t>(</a:t>
            </a:r>
            <a:r>
              <a:rPr lang="ja-JP" altLang="en-US" sz="2800" dirty="0"/>
              <a:t>ちゅうりんじょう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កន្លែងចតកង់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4565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9178FF-5683-4205-A8F7-E301FBA3B1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82" t="9167" r="22546" b="9167"/>
          <a:stretch/>
        </p:blipFill>
        <p:spPr>
          <a:xfrm>
            <a:off x="2291277" y="0"/>
            <a:ext cx="7609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54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ショッピングモール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ផ្សារទំនើប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入口</a:t>
            </a:r>
            <a:r>
              <a:rPr lang="en-US" altLang="ja-JP" sz="2800" dirty="0"/>
              <a:t>(</a:t>
            </a:r>
            <a:r>
              <a:rPr lang="ja-JP" altLang="en-US" sz="2800" dirty="0"/>
              <a:t>いりぐち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ច្រកចូល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6073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71465EB-7079-4CF3-98DF-EA5C327CEE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" t="32315" r="69043" b="34913"/>
          <a:stretch/>
        </p:blipFill>
        <p:spPr>
          <a:xfrm>
            <a:off x="744442" y="0"/>
            <a:ext cx="10703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45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ショッピングモール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ផ្សារទំនើប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インフォメーション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ព័ត៌មាន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695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A79FFBF-F189-4229-AA7C-E78577531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9" t="25403" r="55872" b="8889"/>
          <a:stretch/>
        </p:blipFill>
        <p:spPr>
          <a:xfrm>
            <a:off x="2208330" y="18658"/>
            <a:ext cx="7775341" cy="683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56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ショッピングモール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ផ្សារទំនើប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広場</a:t>
            </a:r>
            <a:r>
              <a:rPr lang="en-US" altLang="ja-JP" sz="2800" dirty="0"/>
              <a:t>(</a:t>
            </a:r>
            <a:r>
              <a:rPr lang="ja-JP" altLang="en-US" sz="2800" dirty="0"/>
              <a:t>ひろば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កន្លែងវាលធំទូលាយ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472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994EF6-0B37-4910-A371-33B8A10FD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83" t="27970" r="9674" b="8551"/>
          <a:stretch/>
        </p:blipFill>
        <p:spPr>
          <a:xfrm>
            <a:off x="0" y="352839"/>
            <a:ext cx="12206321" cy="615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551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11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ショッピングモール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ផ្សារទំនើប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フードコート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កន្លែងញ៉ាំអាហារ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40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505</Words>
  <Application>Microsoft Office PowerPoint</Application>
  <PresentationFormat>ワイド画面</PresentationFormat>
  <Paragraphs>50</Paragraphs>
  <Slides>51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51</vt:i4>
      </vt:variant>
    </vt:vector>
  </HeadingPairs>
  <TitlesOfParts>
    <vt:vector size="56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173</cp:revision>
  <dcterms:created xsi:type="dcterms:W3CDTF">2021-11-15T04:51:58Z</dcterms:created>
  <dcterms:modified xsi:type="dcterms:W3CDTF">2022-04-01T03:26:12Z</dcterms:modified>
</cp:coreProperties>
</file>