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25" r:id="rId2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1EB11C-364F-43A3-A942-955ABF6CE1CF}" v="2" dt="2022-04-01T03:25:26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671EB11C-364F-43A3-A942-955ABF6CE1CF}"/>
    <pc:docChg chg="addSld delSld modSld">
      <pc:chgData name="Takehara Kazuyo" userId="6c1305eccc517997" providerId="LiveId" clId="{671EB11C-364F-43A3-A942-955ABF6CE1CF}" dt="2022-04-01T03:25:23.731" v="52" actId="2696"/>
      <pc:docMkLst>
        <pc:docMk/>
      </pc:docMkLst>
      <pc:sldChg chg="modSp mod">
        <pc:chgData name="Takehara Kazuyo" userId="6c1305eccc517997" providerId="LiveId" clId="{671EB11C-364F-43A3-A942-955ABF6CE1CF}" dt="2022-01-12T02:22:01.296" v="37" actId="12788"/>
        <pc:sldMkLst>
          <pc:docMk/>
          <pc:sldMk cId="1665319151" sldId="257"/>
        </pc:sldMkLst>
        <pc:picChg chg="mod">
          <ac:chgData name="Takehara Kazuyo" userId="6c1305eccc517997" providerId="LiveId" clId="{671EB11C-364F-43A3-A942-955ABF6CE1CF}" dt="2022-01-12T02:22:01.296" v="37" actId="12788"/>
          <ac:picMkLst>
            <pc:docMk/>
            <pc:sldMk cId="1665319151" sldId="25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2:08.270" v="38" actId="12788"/>
        <pc:sldMkLst>
          <pc:docMk/>
          <pc:sldMk cId="1400173553" sldId="285"/>
        </pc:sldMkLst>
        <pc:picChg chg="mod">
          <ac:chgData name="Takehara Kazuyo" userId="6c1305eccc517997" providerId="LiveId" clId="{671EB11C-364F-43A3-A942-955ABF6CE1CF}" dt="2022-01-12T02:22:08.270" v="38" actId="12788"/>
          <ac:picMkLst>
            <pc:docMk/>
            <pc:sldMk cId="1400173553" sldId="28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2:13.411" v="39" actId="12788"/>
        <pc:sldMkLst>
          <pc:docMk/>
          <pc:sldMk cId="1979000018" sldId="287"/>
        </pc:sldMkLst>
        <pc:picChg chg="mod modCrop">
          <ac:chgData name="Takehara Kazuyo" userId="6c1305eccc517997" providerId="LiveId" clId="{671EB11C-364F-43A3-A942-955ABF6CE1CF}" dt="2022-01-12T02:22:13.411" v="39" actId="12788"/>
          <ac:picMkLst>
            <pc:docMk/>
            <pc:sldMk cId="1979000018" sldId="28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2:18.175" v="40" actId="12788"/>
        <pc:sldMkLst>
          <pc:docMk/>
          <pc:sldMk cId="2249573704" sldId="289"/>
        </pc:sldMkLst>
        <pc:picChg chg="mod">
          <ac:chgData name="Takehara Kazuyo" userId="6c1305eccc517997" providerId="LiveId" clId="{671EB11C-364F-43A3-A942-955ABF6CE1CF}" dt="2022-01-12T02:22:18.175" v="40" actId="12788"/>
          <ac:picMkLst>
            <pc:docMk/>
            <pc:sldMk cId="2249573704" sldId="28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2:22.762" v="41" actId="12788"/>
        <pc:sldMkLst>
          <pc:docMk/>
          <pc:sldMk cId="2639445190" sldId="291"/>
        </pc:sldMkLst>
        <pc:picChg chg="mod">
          <ac:chgData name="Takehara Kazuyo" userId="6c1305eccc517997" providerId="LiveId" clId="{671EB11C-364F-43A3-A942-955ABF6CE1CF}" dt="2022-01-12T02:22:22.762" v="41" actId="12788"/>
          <ac:picMkLst>
            <pc:docMk/>
            <pc:sldMk cId="2639445190" sldId="29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2:28.023" v="42" actId="12788"/>
        <pc:sldMkLst>
          <pc:docMk/>
          <pc:sldMk cId="1510300466" sldId="293"/>
        </pc:sldMkLst>
        <pc:picChg chg="mod modCrop">
          <ac:chgData name="Takehara Kazuyo" userId="6c1305eccc517997" providerId="LiveId" clId="{671EB11C-364F-43A3-A942-955ABF6CE1CF}" dt="2022-01-12T02:22:28.023" v="42" actId="12788"/>
          <ac:picMkLst>
            <pc:docMk/>
            <pc:sldMk cId="1510300466" sldId="29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1T09:45:06.082" v="36" actId="20577"/>
        <pc:sldMkLst>
          <pc:docMk/>
          <pc:sldMk cId="1268612766" sldId="294"/>
        </pc:sldMkLst>
        <pc:spChg chg="mod">
          <ac:chgData name="Takehara Kazuyo" userId="6c1305eccc517997" providerId="LiveId" clId="{671EB11C-364F-43A3-A942-955ABF6CE1CF}" dt="2022-01-11T09:45:06.082" v="36" actId="20577"/>
          <ac:spMkLst>
            <pc:docMk/>
            <pc:sldMk cId="1268612766" sldId="294"/>
            <ac:spMk id="3" creationId="{AD869801-F720-4658-8E75-C922EAD317A6}"/>
          </ac:spMkLst>
        </pc:spChg>
      </pc:sldChg>
      <pc:sldChg chg="modSp mod">
        <pc:chgData name="Takehara Kazuyo" userId="6c1305eccc517997" providerId="LiveId" clId="{671EB11C-364F-43A3-A942-955ABF6CE1CF}" dt="2022-01-12T02:22:43.205" v="45" actId="12788"/>
        <pc:sldMkLst>
          <pc:docMk/>
          <pc:sldMk cId="301683479" sldId="295"/>
        </pc:sldMkLst>
        <pc:picChg chg="mod">
          <ac:chgData name="Takehara Kazuyo" userId="6c1305eccc517997" providerId="LiveId" clId="{671EB11C-364F-43A3-A942-955ABF6CE1CF}" dt="2022-01-12T02:22:43.205" v="45" actId="12788"/>
          <ac:picMkLst>
            <pc:docMk/>
            <pc:sldMk cId="301683479" sldId="29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2:47.325" v="46" actId="12788"/>
        <pc:sldMkLst>
          <pc:docMk/>
          <pc:sldMk cId="769618736" sldId="297"/>
        </pc:sldMkLst>
        <pc:picChg chg="mod">
          <ac:chgData name="Takehara Kazuyo" userId="6c1305eccc517997" providerId="LiveId" clId="{671EB11C-364F-43A3-A942-955ABF6CE1CF}" dt="2022-01-12T02:22:47.325" v="46" actId="12788"/>
          <ac:picMkLst>
            <pc:docMk/>
            <pc:sldMk cId="769618736" sldId="29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2:51.548" v="47" actId="12788"/>
        <pc:sldMkLst>
          <pc:docMk/>
          <pc:sldMk cId="3803691428" sldId="299"/>
        </pc:sldMkLst>
        <pc:picChg chg="mod">
          <ac:chgData name="Takehara Kazuyo" userId="6c1305eccc517997" providerId="LiveId" clId="{671EB11C-364F-43A3-A942-955ABF6CE1CF}" dt="2022-01-12T02:22:51.548" v="47" actId="12788"/>
          <ac:picMkLst>
            <pc:docMk/>
            <pc:sldMk cId="3803691428" sldId="29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2:56.340" v="48" actId="12788"/>
        <pc:sldMkLst>
          <pc:docMk/>
          <pc:sldMk cId="1410794677" sldId="301"/>
        </pc:sldMkLst>
        <pc:picChg chg="mod">
          <ac:chgData name="Takehara Kazuyo" userId="6c1305eccc517997" providerId="LiveId" clId="{671EB11C-364F-43A3-A942-955ABF6CE1CF}" dt="2022-01-12T02:22:56.340" v="48" actId="12788"/>
          <ac:picMkLst>
            <pc:docMk/>
            <pc:sldMk cId="1410794677" sldId="30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3:00.197" v="49" actId="12788"/>
        <pc:sldMkLst>
          <pc:docMk/>
          <pc:sldMk cId="1485964464" sldId="303"/>
        </pc:sldMkLst>
        <pc:picChg chg="mod">
          <ac:chgData name="Takehara Kazuyo" userId="6c1305eccc517997" providerId="LiveId" clId="{671EB11C-364F-43A3-A942-955ABF6CE1CF}" dt="2022-01-12T02:23:00.197" v="49" actId="12788"/>
          <ac:picMkLst>
            <pc:docMk/>
            <pc:sldMk cId="1485964464" sldId="30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671EB11C-364F-43A3-A942-955ABF6CE1CF}" dt="2022-01-12T02:23:04.190" v="50" actId="12788"/>
        <pc:sldMkLst>
          <pc:docMk/>
          <pc:sldMk cId="1719550484" sldId="305"/>
        </pc:sldMkLst>
        <pc:picChg chg="mod">
          <ac:chgData name="Takehara Kazuyo" userId="6c1305eccc517997" providerId="LiveId" clId="{671EB11C-364F-43A3-A942-955ABF6CE1CF}" dt="2022-01-12T02:23:04.190" v="50" actId="12788"/>
          <ac:picMkLst>
            <pc:docMk/>
            <pc:sldMk cId="1719550484" sldId="305"/>
            <ac:picMk id="2" creationId="{00000000-0000-0000-0000-000000000000}"/>
          </ac:picMkLst>
        </pc:picChg>
      </pc:sldChg>
      <pc:sldChg chg="add del">
        <pc:chgData name="Takehara Kazuyo" userId="6c1305eccc517997" providerId="LiveId" clId="{671EB11C-364F-43A3-A942-955ABF6CE1CF}" dt="2022-04-01T03:25:23.731" v="52" actId="2696"/>
        <pc:sldMkLst>
          <pc:docMk/>
          <pc:sldMk cId="0" sldId="30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84585-0F11-4EF6-9148-61CA94C36009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DE3D3-D45A-4C4F-B100-92EE9F6953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66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382" y="-9237"/>
            <a:ext cx="6867237" cy="686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指定席</a:t>
            </a:r>
            <a:r>
              <a:rPr lang="en-US" altLang="ja-JP" sz="2800" dirty="0"/>
              <a:t>(</a:t>
            </a:r>
            <a:r>
              <a:rPr lang="ja-JP" altLang="en-US" sz="2800" dirty="0"/>
              <a:t>していせき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កៅអីកំណត់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0"/>
            <a:ext cx="6857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自由席</a:t>
            </a:r>
            <a:r>
              <a:rPr lang="en-US" altLang="ja-JP" sz="2800" dirty="0"/>
              <a:t>(</a:t>
            </a:r>
            <a:r>
              <a:rPr lang="ja-JP" altLang="en-US" sz="2800" dirty="0"/>
              <a:t>じゆうせき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កៅអីសេរី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973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1" b="29618"/>
          <a:stretch/>
        </p:blipFill>
        <p:spPr>
          <a:xfrm>
            <a:off x="1128301" y="1187029"/>
            <a:ext cx="9935398" cy="448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00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～号車</a:t>
            </a:r>
            <a:r>
              <a:rPr lang="en-US" altLang="ja-JP" sz="2800" dirty="0"/>
              <a:t>(</a:t>
            </a:r>
            <a:r>
              <a:rPr lang="ja-JP" altLang="en-US" sz="2800" dirty="0"/>
              <a:t>ごうしゃ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តួរថភ្លើងលេខ</a:t>
            </a:r>
            <a:r>
              <a:rPr lang="ja-JP" altLang="km-KH" sz="2800" dirty="0"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0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309" y="11545"/>
            <a:ext cx="6853382" cy="68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73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～発</a:t>
            </a:r>
            <a:r>
              <a:rPr lang="en-US" altLang="ja-JP" sz="2800" dirty="0"/>
              <a:t>(</a:t>
            </a:r>
            <a:r>
              <a:rPr lang="ja-JP" altLang="en-US" sz="2800" dirty="0"/>
              <a:t>はつ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ចេញដំណើរ</a:t>
            </a:r>
            <a:r>
              <a:rPr lang="ja-JP" altLang="km-KH" sz="2800" dirty="0"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48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55" y="27710"/>
            <a:ext cx="6830290" cy="683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45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～着</a:t>
            </a:r>
            <a:r>
              <a:rPr lang="en-US" altLang="ja-JP" sz="2800" dirty="0"/>
              <a:t>(</a:t>
            </a:r>
            <a:r>
              <a:rPr lang="ja-JP" altLang="en-US" sz="2800" dirty="0"/>
              <a:t>ちゃく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ទៅដល់</a:t>
            </a:r>
            <a:r>
              <a:rPr lang="ja-JP" altLang="km-KH" sz="2800" dirty="0"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663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8" b="27023"/>
          <a:stretch/>
        </p:blipFill>
        <p:spPr>
          <a:xfrm>
            <a:off x="741117" y="256309"/>
            <a:ext cx="10709767" cy="634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00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～番乗り場</a:t>
            </a:r>
            <a:r>
              <a:rPr lang="en-US" altLang="ja-JP" sz="2800" dirty="0"/>
              <a:t>(</a:t>
            </a:r>
            <a:r>
              <a:rPr lang="ja-JP" altLang="en-US" sz="2800" dirty="0"/>
              <a:t>ばんのりば</a:t>
            </a:r>
            <a:r>
              <a:rPr lang="en-US" altLang="ja-JP" sz="2800" dirty="0"/>
              <a:t>)/</a:t>
            </a:r>
            <a:r>
              <a:rPr lang="ja-JP" altLang="en-US" sz="2800" dirty="0"/>
              <a:t>～番線</a:t>
            </a:r>
            <a:r>
              <a:rPr lang="en-US" altLang="ja-JP" sz="2800" dirty="0"/>
              <a:t>(</a:t>
            </a:r>
            <a:r>
              <a:rPr lang="ja-JP" altLang="en-US" sz="2800" dirty="0"/>
              <a:t>ばんせん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ខ្សែលេខ</a:t>
            </a:r>
            <a:r>
              <a:rPr lang="ja-JP" altLang="km-KH" sz="2800" dirty="0"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612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3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～行き</a:t>
            </a:r>
            <a:r>
              <a:rPr lang="en-US" altLang="ja-JP" sz="2800" dirty="0"/>
              <a:t>(</a:t>
            </a:r>
            <a:r>
              <a:rPr lang="ja-JP" altLang="en-US" sz="2800" dirty="0"/>
              <a:t>いき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ទៅ</a:t>
            </a:r>
            <a:r>
              <a:rPr lang="ja-JP" altLang="km-KH" sz="2800" dirty="0"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924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46" y="-2310"/>
            <a:ext cx="6860309" cy="686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18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～線</a:t>
            </a:r>
            <a:r>
              <a:rPr lang="en-US" altLang="ja-JP" sz="2800" dirty="0"/>
              <a:t>(</a:t>
            </a:r>
            <a:r>
              <a:rPr lang="ja-JP" altLang="en-US" sz="2800" dirty="0"/>
              <a:t>せん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ខ្សែឈ្មោះ</a:t>
            </a:r>
            <a:r>
              <a:rPr lang="ja-JP" altLang="km-KH" sz="2800" dirty="0"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602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37" y="9235"/>
            <a:ext cx="6788727" cy="67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91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～方面</a:t>
            </a:r>
            <a:r>
              <a:rPr lang="en-US" altLang="ja-JP" sz="2800" dirty="0"/>
              <a:t>(</a:t>
            </a:r>
            <a:r>
              <a:rPr lang="ja-JP" altLang="en-US" sz="2800" dirty="0"/>
              <a:t>ほうめん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ឆ្ពោះទៅ</a:t>
            </a:r>
            <a:r>
              <a:rPr lang="ja-JP" altLang="km-KH" sz="2800" dirty="0"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983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-1"/>
            <a:ext cx="6858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94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発車</a:t>
            </a:r>
            <a:r>
              <a:rPr lang="en-US" altLang="ja-JP" sz="2800" dirty="0"/>
              <a:t>(</a:t>
            </a:r>
            <a:r>
              <a:rPr lang="ja-JP" altLang="en-US" sz="2800" dirty="0"/>
              <a:t>はっしゃ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ចេញដំណើរ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808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0" y="25399"/>
            <a:ext cx="6832601" cy="683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964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到着</a:t>
            </a:r>
            <a:r>
              <a:rPr lang="en-US" altLang="ja-JP" sz="2800" dirty="0"/>
              <a:t>(</a:t>
            </a:r>
            <a:r>
              <a:rPr lang="ja-JP" altLang="en-US" sz="2800" dirty="0"/>
              <a:t>とうちゃく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ទៅដល់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562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619" y="9237"/>
            <a:ext cx="6848763" cy="684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50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電車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でんしゃ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l. </a:t>
            </a:r>
            <a:r>
              <a:rPr lang="ja-JP" altLang="en-US" sz="2800" dirty="0"/>
              <a:t>乗り換える</a:t>
            </a:r>
            <a:r>
              <a:rPr lang="en-US" altLang="ja-JP" sz="2800" dirty="0"/>
              <a:t>(</a:t>
            </a:r>
            <a:r>
              <a:rPr lang="ja-JP" altLang="en-US" sz="2800" dirty="0"/>
              <a:t>のりかえる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ដូរជើង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225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</TotalTime>
  <Words>290</Words>
  <Application>Microsoft Office PowerPoint</Application>
  <PresentationFormat>ワイド画面</PresentationFormat>
  <Paragraphs>24</Paragraphs>
  <Slides>25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0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147</cp:revision>
  <dcterms:created xsi:type="dcterms:W3CDTF">2021-11-15T04:51:58Z</dcterms:created>
  <dcterms:modified xsi:type="dcterms:W3CDTF">2022-04-01T03:25:26Z</dcterms:modified>
</cp:coreProperties>
</file>