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257" r:id="rId2"/>
    <p:sldId id="279" r:id="rId3"/>
    <p:sldId id="285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03" r:id="rId22"/>
    <p:sldId id="304" r:id="rId23"/>
    <p:sldId id="305" r:id="rId24"/>
    <p:sldId id="306" r:id="rId25"/>
    <p:sldId id="307" r:id="rId26"/>
    <p:sldId id="308" r:id="rId27"/>
    <p:sldId id="309" r:id="rId28"/>
    <p:sldId id="310" r:id="rId29"/>
    <p:sldId id="311" r:id="rId30"/>
    <p:sldId id="312" r:id="rId31"/>
    <p:sldId id="313" r:id="rId32"/>
    <p:sldId id="314" r:id="rId33"/>
    <p:sldId id="315" r:id="rId34"/>
    <p:sldId id="316" r:id="rId35"/>
    <p:sldId id="317" r:id="rId36"/>
    <p:sldId id="318" r:id="rId37"/>
    <p:sldId id="319" r:id="rId38"/>
    <p:sldId id="320" r:id="rId39"/>
    <p:sldId id="321" r:id="rId40"/>
    <p:sldId id="322" r:id="rId41"/>
    <p:sldId id="323" r:id="rId42"/>
    <p:sldId id="324" r:id="rId43"/>
    <p:sldId id="325" r:id="rId44"/>
    <p:sldId id="326" r:id="rId45"/>
    <p:sldId id="327" r:id="rId46"/>
    <p:sldId id="328" r:id="rId47"/>
    <p:sldId id="329" r:id="rId48"/>
    <p:sldId id="330" r:id="rId49"/>
    <p:sldId id="331" r:id="rId50"/>
    <p:sldId id="332" r:id="rId51"/>
    <p:sldId id="333" r:id="rId52"/>
    <p:sldId id="334" r:id="rId53"/>
    <p:sldId id="335" r:id="rId5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85A4E4-9DB5-4E55-A572-EE8AE5A37DB1}" v="2" dt="2022-04-01T03:25:09.7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71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microsoft.com/office/2015/10/relationships/revisionInfo" Target="revisionInfo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BF85A4E4-9DB5-4E55-A572-EE8AE5A37DB1}"/>
    <pc:docChg chg="undo custSel addSld delSld modSld">
      <pc:chgData name="Takehara Kazuyo" userId="6c1305eccc517997" providerId="LiveId" clId="{BF85A4E4-9DB5-4E55-A572-EE8AE5A37DB1}" dt="2022-04-01T03:25:07.654" v="157" actId="2696"/>
      <pc:docMkLst>
        <pc:docMk/>
      </pc:docMkLst>
      <pc:sldChg chg="modSp mod">
        <pc:chgData name="Takehara Kazuyo" userId="6c1305eccc517997" providerId="LiveId" clId="{BF85A4E4-9DB5-4E55-A572-EE8AE5A37DB1}" dt="2022-01-12T02:23:15.251" v="107" actId="12788"/>
        <pc:sldMkLst>
          <pc:docMk/>
          <pc:sldMk cId="1665319151" sldId="257"/>
        </pc:sldMkLst>
        <pc:picChg chg="mod">
          <ac:chgData name="Takehara Kazuyo" userId="6c1305eccc517997" providerId="LiveId" clId="{BF85A4E4-9DB5-4E55-A572-EE8AE5A37DB1}" dt="2022-01-12T02:23:15.251" v="107" actId="12788"/>
          <ac:picMkLst>
            <pc:docMk/>
            <pc:sldMk cId="1665319151" sldId="257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BF85A4E4-9DB5-4E55-A572-EE8AE5A37DB1}" dt="2022-01-12T02:23:19.107" v="108" actId="12788"/>
        <pc:sldMkLst>
          <pc:docMk/>
          <pc:sldMk cId="1400173553" sldId="285"/>
        </pc:sldMkLst>
        <pc:picChg chg="mod">
          <ac:chgData name="Takehara Kazuyo" userId="6c1305eccc517997" providerId="LiveId" clId="{BF85A4E4-9DB5-4E55-A572-EE8AE5A37DB1}" dt="2022-01-12T02:23:19.107" v="108" actId="12788"/>
          <ac:picMkLst>
            <pc:docMk/>
            <pc:sldMk cId="1400173553" sldId="285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BF85A4E4-9DB5-4E55-A572-EE8AE5A37DB1}" dt="2022-01-12T02:23:23.304" v="109" actId="12788"/>
        <pc:sldMkLst>
          <pc:docMk/>
          <pc:sldMk cId="3971797582" sldId="287"/>
        </pc:sldMkLst>
        <pc:picChg chg="mod">
          <ac:chgData name="Takehara Kazuyo" userId="6c1305eccc517997" providerId="LiveId" clId="{BF85A4E4-9DB5-4E55-A572-EE8AE5A37DB1}" dt="2022-01-12T02:23:23.304" v="109" actId="12788"/>
          <ac:picMkLst>
            <pc:docMk/>
            <pc:sldMk cId="3971797582" sldId="287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BF85A4E4-9DB5-4E55-A572-EE8AE5A37DB1}" dt="2022-01-12T02:23:28.631" v="110" actId="12788"/>
        <pc:sldMkLst>
          <pc:docMk/>
          <pc:sldMk cId="122541053" sldId="289"/>
        </pc:sldMkLst>
        <pc:picChg chg="mod">
          <ac:chgData name="Takehara Kazuyo" userId="6c1305eccc517997" providerId="LiveId" clId="{BF85A4E4-9DB5-4E55-A572-EE8AE5A37DB1}" dt="2022-01-12T02:23:28.631" v="110" actId="12788"/>
          <ac:picMkLst>
            <pc:docMk/>
            <pc:sldMk cId="122541053" sldId="289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BF85A4E4-9DB5-4E55-A572-EE8AE5A37DB1}" dt="2022-01-12T02:23:32.268" v="111" actId="12788"/>
        <pc:sldMkLst>
          <pc:docMk/>
          <pc:sldMk cId="2311578527" sldId="291"/>
        </pc:sldMkLst>
        <pc:picChg chg="mod">
          <ac:chgData name="Takehara Kazuyo" userId="6c1305eccc517997" providerId="LiveId" clId="{BF85A4E4-9DB5-4E55-A572-EE8AE5A37DB1}" dt="2022-01-12T02:23:32.268" v="111" actId="12788"/>
          <ac:picMkLst>
            <pc:docMk/>
            <pc:sldMk cId="2311578527" sldId="291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BF85A4E4-9DB5-4E55-A572-EE8AE5A37DB1}" dt="2022-01-12T02:23:36.624" v="112" actId="12788"/>
        <pc:sldMkLst>
          <pc:docMk/>
          <pc:sldMk cId="4114631583" sldId="293"/>
        </pc:sldMkLst>
        <pc:picChg chg="mod">
          <ac:chgData name="Takehara Kazuyo" userId="6c1305eccc517997" providerId="LiveId" clId="{BF85A4E4-9DB5-4E55-A572-EE8AE5A37DB1}" dt="2022-01-12T02:23:36.624" v="112" actId="12788"/>
          <ac:picMkLst>
            <pc:docMk/>
            <pc:sldMk cId="4114631583" sldId="293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BF85A4E4-9DB5-4E55-A572-EE8AE5A37DB1}" dt="2022-01-11T09:32:34.985" v="33" actId="20577"/>
        <pc:sldMkLst>
          <pc:docMk/>
          <pc:sldMk cId="745051970" sldId="294"/>
        </pc:sldMkLst>
        <pc:spChg chg="mod">
          <ac:chgData name="Takehara Kazuyo" userId="6c1305eccc517997" providerId="LiveId" clId="{BF85A4E4-9DB5-4E55-A572-EE8AE5A37DB1}" dt="2022-01-11T09:32:34.985" v="33" actId="20577"/>
          <ac:spMkLst>
            <pc:docMk/>
            <pc:sldMk cId="745051970" sldId="294"/>
            <ac:spMk id="3" creationId="{AD869801-F720-4658-8E75-C922EAD317A6}"/>
          </ac:spMkLst>
        </pc:spChg>
      </pc:sldChg>
      <pc:sldChg chg="modSp mod">
        <pc:chgData name="Takehara Kazuyo" userId="6c1305eccc517997" providerId="LiveId" clId="{BF85A4E4-9DB5-4E55-A572-EE8AE5A37DB1}" dt="2022-01-12T02:23:40.527" v="113" actId="12788"/>
        <pc:sldMkLst>
          <pc:docMk/>
          <pc:sldMk cId="2762653283" sldId="295"/>
        </pc:sldMkLst>
        <pc:picChg chg="mod">
          <ac:chgData name="Takehara Kazuyo" userId="6c1305eccc517997" providerId="LiveId" clId="{BF85A4E4-9DB5-4E55-A572-EE8AE5A37DB1}" dt="2022-01-12T02:23:40.527" v="113" actId="12788"/>
          <ac:picMkLst>
            <pc:docMk/>
            <pc:sldMk cId="2762653283" sldId="295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BF85A4E4-9DB5-4E55-A572-EE8AE5A37DB1}" dt="2022-01-11T09:33:06.281" v="44" actId="20577"/>
        <pc:sldMkLst>
          <pc:docMk/>
          <pc:sldMk cId="1639050993" sldId="296"/>
        </pc:sldMkLst>
        <pc:spChg chg="mod">
          <ac:chgData name="Takehara Kazuyo" userId="6c1305eccc517997" providerId="LiveId" clId="{BF85A4E4-9DB5-4E55-A572-EE8AE5A37DB1}" dt="2022-01-11T09:33:06.281" v="44" actId="20577"/>
          <ac:spMkLst>
            <pc:docMk/>
            <pc:sldMk cId="1639050993" sldId="296"/>
            <ac:spMk id="3" creationId="{AD869801-F720-4658-8E75-C922EAD317A6}"/>
          </ac:spMkLst>
        </pc:spChg>
      </pc:sldChg>
      <pc:sldChg chg="modSp mod">
        <pc:chgData name="Takehara Kazuyo" userId="6c1305eccc517997" providerId="LiveId" clId="{BF85A4E4-9DB5-4E55-A572-EE8AE5A37DB1}" dt="2022-01-12T02:23:44.660" v="114" actId="12788"/>
        <pc:sldMkLst>
          <pc:docMk/>
          <pc:sldMk cId="1855971313" sldId="297"/>
        </pc:sldMkLst>
        <pc:picChg chg="mod">
          <ac:chgData name="Takehara Kazuyo" userId="6c1305eccc517997" providerId="LiveId" clId="{BF85A4E4-9DB5-4E55-A572-EE8AE5A37DB1}" dt="2022-01-12T02:23:44.660" v="114" actId="12788"/>
          <ac:picMkLst>
            <pc:docMk/>
            <pc:sldMk cId="1855971313" sldId="297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BF85A4E4-9DB5-4E55-A572-EE8AE5A37DB1}" dt="2022-01-11T09:33:29.396" v="49" actId="6549"/>
        <pc:sldMkLst>
          <pc:docMk/>
          <pc:sldMk cId="2226662172" sldId="298"/>
        </pc:sldMkLst>
        <pc:spChg chg="mod">
          <ac:chgData name="Takehara Kazuyo" userId="6c1305eccc517997" providerId="LiveId" clId="{BF85A4E4-9DB5-4E55-A572-EE8AE5A37DB1}" dt="2022-01-11T09:33:29.396" v="49" actId="6549"/>
          <ac:spMkLst>
            <pc:docMk/>
            <pc:sldMk cId="2226662172" sldId="298"/>
            <ac:spMk id="3" creationId="{AD869801-F720-4658-8E75-C922EAD317A6}"/>
          </ac:spMkLst>
        </pc:spChg>
      </pc:sldChg>
      <pc:sldChg chg="modSp mod">
        <pc:chgData name="Takehara Kazuyo" userId="6c1305eccc517997" providerId="LiveId" clId="{BF85A4E4-9DB5-4E55-A572-EE8AE5A37DB1}" dt="2022-01-12T02:23:48.464" v="115" actId="12788"/>
        <pc:sldMkLst>
          <pc:docMk/>
          <pc:sldMk cId="1380342687" sldId="299"/>
        </pc:sldMkLst>
        <pc:picChg chg="mod">
          <ac:chgData name="Takehara Kazuyo" userId="6c1305eccc517997" providerId="LiveId" clId="{BF85A4E4-9DB5-4E55-A572-EE8AE5A37DB1}" dt="2022-01-12T02:23:48.464" v="115" actId="12788"/>
          <ac:picMkLst>
            <pc:docMk/>
            <pc:sldMk cId="1380342687" sldId="299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BF85A4E4-9DB5-4E55-A572-EE8AE5A37DB1}" dt="2022-01-11T09:34:01.844" v="59" actId="6549"/>
        <pc:sldMkLst>
          <pc:docMk/>
          <pc:sldMk cId="833457837" sldId="300"/>
        </pc:sldMkLst>
        <pc:spChg chg="mod">
          <ac:chgData name="Takehara Kazuyo" userId="6c1305eccc517997" providerId="LiveId" clId="{BF85A4E4-9DB5-4E55-A572-EE8AE5A37DB1}" dt="2022-01-11T09:34:01.844" v="59" actId="6549"/>
          <ac:spMkLst>
            <pc:docMk/>
            <pc:sldMk cId="833457837" sldId="300"/>
            <ac:spMk id="3" creationId="{AD869801-F720-4658-8E75-C922EAD317A6}"/>
          </ac:spMkLst>
        </pc:spChg>
      </pc:sldChg>
      <pc:sldChg chg="modSp mod">
        <pc:chgData name="Takehara Kazuyo" userId="6c1305eccc517997" providerId="LiveId" clId="{BF85A4E4-9DB5-4E55-A572-EE8AE5A37DB1}" dt="2022-01-11T09:35:24.455" v="76" actId="14100"/>
        <pc:sldMkLst>
          <pc:docMk/>
          <pc:sldMk cId="2218910076" sldId="301"/>
        </pc:sldMkLst>
        <pc:picChg chg="mod modCrop">
          <ac:chgData name="Takehara Kazuyo" userId="6c1305eccc517997" providerId="LiveId" clId="{BF85A4E4-9DB5-4E55-A572-EE8AE5A37DB1}" dt="2022-01-11T09:35:24.455" v="76" actId="14100"/>
          <ac:picMkLst>
            <pc:docMk/>
            <pc:sldMk cId="2218910076" sldId="301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BF85A4E4-9DB5-4E55-A572-EE8AE5A37DB1}" dt="2022-01-11T09:34:19.669" v="61"/>
        <pc:sldMkLst>
          <pc:docMk/>
          <pc:sldMk cId="3110076093" sldId="302"/>
        </pc:sldMkLst>
        <pc:spChg chg="mod">
          <ac:chgData name="Takehara Kazuyo" userId="6c1305eccc517997" providerId="LiveId" clId="{BF85A4E4-9DB5-4E55-A572-EE8AE5A37DB1}" dt="2022-01-11T09:34:19.669" v="61"/>
          <ac:spMkLst>
            <pc:docMk/>
            <pc:sldMk cId="3110076093" sldId="302"/>
            <ac:spMk id="3" creationId="{AD869801-F720-4658-8E75-C922EAD317A6}"/>
          </ac:spMkLst>
        </pc:spChg>
      </pc:sldChg>
      <pc:sldChg chg="modSp mod">
        <pc:chgData name="Takehara Kazuyo" userId="6c1305eccc517997" providerId="LiveId" clId="{BF85A4E4-9DB5-4E55-A572-EE8AE5A37DB1}" dt="2022-01-12T02:23:56.287" v="116" actId="12788"/>
        <pc:sldMkLst>
          <pc:docMk/>
          <pc:sldMk cId="2905055701" sldId="303"/>
        </pc:sldMkLst>
        <pc:picChg chg="mod modCrop">
          <ac:chgData name="Takehara Kazuyo" userId="6c1305eccc517997" providerId="LiveId" clId="{BF85A4E4-9DB5-4E55-A572-EE8AE5A37DB1}" dt="2022-01-12T02:23:56.287" v="116" actId="12788"/>
          <ac:picMkLst>
            <pc:docMk/>
            <pc:sldMk cId="2905055701" sldId="303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BF85A4E4-9DB5-4E55-A572-EE8AE5A37DB1}" dt="2022-01-11T09:34:26.695" v="62"/>
        <pc:sldMkLst>
          <pc:docMk/>
          <pc:sldMk cId="654537413" sldId="304"/>
        </pc:sldMkLst>
        <pc:spChg chg="mod">
          <ac:chgData name="Takehara Kazuyo" userId="6c1305eccc517997" providerId="LiveId" clId="{BF85A4E4-9DB5-4E55-A572-EE8AE5A37DB1}" dt="2022-01-11T09:34:26.695" v="62"/>
          <ac:spMkLst>
            <pc:docMk/>
            <pc:sldMk cId="654537413" sldId="304"/>
            <ac:spMk id="3" creationId="{AD869801-F720-4658-8E75-C922EAD317A6}"/>
          </ac:spMkLst>
        </pc:spChg>
      </pc:sldChg>
      <pc:sldChg chg="modSp mod">
        <pc:chgData name="Takehara Kazuyo" userId="6c1305eccc517997" providerId="LiveId" clId="{BF85A4E4-9DB5-4E55-A572-EE8AE5A37DB1}" dt="2022-01-12T02:24:00.553" v="117" actId="12788"/>
        <pc:sldMkLst>
          <pc:docMk/>
          <pc:sldMk cId="4020266249" sldId="305"/>
        </pc:sldMkLst>
        <pc:picChg chg="mod">
          <ac:chgData name="Takehara Kazuyo" userId="6c1305eccc517997" providerId="LiveId" clId="{BF85A4E4-9DB5-4E55-A572-EE8AE5A37DB1}" dt="2022-01-12T02:24:00.553" v="117" actId="12788"/>
          <ac:picMkLst>
            <pc:docMk/>
            <pc:sldMk cId="4020266249" sldId="305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BF85A4E4-9DB5-4E55-A572-EE8AE5A37DB1}" dt="2022-01-12T02:24:04.749" v="118" actId="12788"/>
        <pc:sldMkLst>
          <pc:docMk/>
          <pc:sldMk cId="3305402899" sldId="307"/>
        </pc:sldMkLst>
        <pc:picChg chg="mod">
          <ac:chgData name="Takehara Kazuyo" userId="6c1305eccc517997" providerId="LiveId" clId="{BF85A4E4-9DB5-4E55-A572-EE8AE5A37DB1}" dt="2022-01-12T02:24:04.749" v="118" actId="12788"/>
          <ac:picMkLst>
            <pc:docMk/>
            <pc:sldMk cId="3305402899" sldId="307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BF85A4E4-9DB5-4E55-A572-EE8AE5A37DB1}" dt="2022-01-12T02:24:09.070" v="119" actId="12788"/>
        <pc:sldMkLst>
          <pc:docMk/>
          <pc:sldMk cId="1117545497" sldId="309"/>
        </pc:sldMkLst>
        <pc:picChg chg="mod">
          <ac:chgData name="Takehara Kazuyo" userId="6c1305eccc517997" providerId="LiveId" clId="{BF85A4E4-9DB5-4E55-A572-EE8AE5A37DB1}" dt="2022-01-12T02:24:09.070" v="119" actId="12788"/>
          <ac:picMkLst>
            <pc:docMk/>
            <pc:sldMk cId="1117545497" sldId="309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BF85A4E4-9DB5-4E55-A572-EE8AE5A37DB1}" dt="2022-01-12T02:24:12.886" v="120" actId="12788"/>
        <pc:sldMkLst>
          <pc:docMk/>
          <pc:sldMk cId="3791901086" sldId="311"/>
        </pc:sldMkLst>
        <pc:picChg chg="mod">
          <ac:chgData name="Takehara Kazuyo" userId="6c1305eccc517997" providerId="LiveId" clId="{BF85A4E4-9DB5-4E55-A572-EE8AE5A37DB1}" dt="2022-01-12T02:24:12.886" v="120" actId="12788"/>
          <ac:picMkLst>
            <pc:docMk/>
            <pc:sldMk cId="3791901086" sldId="311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BF85A4E4-9DB5-4E55-A572-EE8AE5A37DB1}" dt="2022-01-12T02:24:16.936" v="121" actId="12788"/>
        <pc:sldMkLst>
          <pc:docMk/>
          <pc:sldMk cId="3448159665" sldId="313"/>
        </pc:sldMkLst>
        <pc:picChg chg="mod">
          <ac:chgData name="Takehara Kazuyo" userId="6c1305eccc517997" providerId="LiveId" clId="{BF85A4E4-9DB5-4E55-A572-EE8AE5A37DB1}" dt="2022-01-12T02:24:16.936" v="121" actId="12788"/>
          <ac:picMkLst>
            <pc:docMk/>
            <pc:sldMk cId="3448159665" sldId="313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BF85A4E4-9DB5-4E55-A572-EE8AE5A37DB1}" dt="2022-01-12T02:26:17.478" v="155" actId="12788"/>
        <pc:sldMkLst>
          <pc:docMk/>
          <pc:sldMk cId="3753109924" sldId="315"/>
        </pc:sldMkLst>
        <pc:picChg chg="mod">
          <ac:chgData name="Takehara Kazuyo" userId="6c1305eccc517997" providerId="LiveId" clId="{BF85A4E4-9DB5-4E55-A572-EE8AE5A37DB1}" dt="2022-01-12T02:26:17.478" v="155" actId="12788"/>
          <ac:picMkLst>
            <pc:docMk/>
            <pc:sldMk cId="3753109924" sldId="315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BF85A4E4-9DB5-4E55-A572-EE8AE5A37DB1}" dt="2022-01-11T09:36:32.329" v="82" actId="6549"/>
        <pc:sldMkLst>
          <pc:docMk/>
          <pc:sldMk cId="1601080338" sldId="316"/>
        </pc:sldMkLst>
        <pc:spChg chg="mod">
          <ac:chgData name="Takehara Kazuyo" userId="6c1305eccc517997" providerId="LiveId" clId="{BF85A4E4-9DB5-4E55-A572-EE8AE5A37DB1}" dt="2022-01-11T09:36:32.329" v="82" actId="6549"/>
          <ac:spMkLst>
            <pc:docMk/>
            <pc:sldMk cId="1601080338" sldId="316"/>
            <ac:spMk id="3" creationId="{AD869801-F720-4658-8E75-C922EAD317A6}"/>
          </ac:spMkLst>
        </pc:spChg>
      </pc:sldChg>
      <pc:sldChg chg="modSp mod">
        <pc:chgData name="Takehara Kazuyo" userId="6c1305eccc517997" providerId="LiveId" clId="{BF85A4E4-9DB5-4E55-A572-EE8AE5A37DB1}" dt="2022-01-12T02:26:07.660" v="152" actId="12788"/>
        <pc:sldMkLst>
          <pc:docMk/>
          <pc:sldMk cId="3773208893" sldId="317"/>
        </pc:sldMkLst>
        <pc:picChg chg="mod">
          <ac:chgData name="Takehara Kazuyo" userId="6c1305eccc517997" providerId="LiveId" clId="{BF85A4E4-9DB5-4E55-A572-EE8AE5A37DB1}" dt="2022-01-12T02:26:07.660" v="152" actId="12788"/>
          <ac:picMkLst>
            <pc:docMk/>
            <pc:sldMk cId="3773208893" sldId="317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BF85A4E4-9DB5-4E55-A572-EE8AE5A37DB1}" dt="2022-01-11T09:36:43.715" v="83"/>
        <pc:sldMkLst>
          <pc:docMk/>
          <pc:sldMk cId="3695671145" sldId="318"/>
        </pc:sldMkLst>
        <pc:spChg chg="mod">
          <ac:chgData name="Takehara Kazuyo" userId="6c1305eccc517997" providerId="LiveId" clId="{BF85A4E4-9DB5-4E55-A572-EE8AE5A37DB1}" dt="2022-01-11T09:36:43.715" v="83"/>
          <ac:spMkLst>
            <pc:docMk/>
            <pc:sldMk cId="3695671145" sldId="318"/>
            <ac:spMk id="3" creationId="{AD869801-F720-4658-8E75-C922EAD317A6}"/>
          </ac:spMkLst>
        </pc:spChg>
      </pc:sldChg>
      <pc:sldChg chg="modSp mod">
        <pc:chgData name="Takehara Kazuyo" userId="6c1305eccc517997" providerId="LiveId" clId="{BF85A4E4-9DB5-4E55-A572-EE8AE5A37DB1}" dt="2022-01-12T02:25:54.561" v="148" actId="12788"/>
        <pc:sldMkLst>
          <pc:docMk/>
          <pc:sldMk cId="3149983641" sldId="319"/>
        </pc:sldMkLst>
        <pc:picChg chg="mod">
          <ac:chgData name="Takehara Kazuyo" userId="6c1305eccc517997" providerId="LiveId" clId="{BF85A4E4-9DB5-4E55-A572-EE8AE5A37DB1}" dt="2022-01-12T02:25:54.561" v="148" actId="12788"/>
          <ac:picMkLst>
            <pc:docMk/>
            <pc:sldMk cId="3149983641" sldId="319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BF85A4E4-9DB5-4E55-A572-EE8AE5A37DB1}" dt="2022-01-11T09:36:51.881" v="86"/>
        <pc:sldMkLst>
          <pc:docMk/>
          <pc:sldMk cId="1861215011" sldId="320"/>
        </pc:sldMkLst>
        <pc:spChg chg="mod">
          <ac:chgData name="Takehara Kazuyo" userId="6c1305eccc517997" providerId="LiveId" clId="{BF85A4E4-9DB5-4E55-A572-EE8AE5A37DB1}" dt="2022-01-11T09:36:51.881" v="86"/>
          <ac:spMkLst>
            <pc:docMk/>
            <pc:sldMk cId="1861215011" sldId="320"/>
            <ac:spMk id="3" creationId="{AD869801-F720-4658-8E75-C922EAD317A6}"/>
          </ac:spMkLst>
        </pc:spChg>
      </pc:sldChg>
      <pc:sldChg chg="modSp mod">
        <pc:chgData name="Takehara Kazuyo" userId="6c1305eccc517997" providerId="LiveId" clId="{BF85A4E4-9DB5-4E55-A572-EE8AE5A37DB1}" dt="2022-01-12T02:25:44.571" v="145" actId="12788"/>
        <pc:sldMkLst>
          <pc:docMk/>
          <pc:sldMk cId="1650779991" sldId="321"/>
        </pc:sldMkLst>
        <pc:picChg chg="mod">
          <ac:chgData name="Takehara Kazuyo" userId="6c1305eccc517997" providerId="LiveId" clId="{BF85A4E4-9DB5-4E55-A572-EE8AE5A37DB1}" dt="2022-01-12T02:25:44.571" v="145" actId="12788"/>
          <ac:picMkLst>
            <pc:docMk/>
            <pc:sldMk cId="1650779991" sldId="321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BF85A4E4-9DB5-4E55-A572-EE8AE5A37DB1}" dt="2022-01-11T09:36:56.334" v="87"/>
        <pc:sldMkLst>
          <pc:docMk/>
          <pc:sldMk cId="2747355829" sldId="322"/>
        </pc:sldMkLst>
        <pc:spChg chg="mod">
          <ac:chgData name="Takehara Kazuyo" userId="6c1305eccc517997" providerId="LiveId" clId="{BF85A4E4-9DB5-4E55-A572-EE8AE5A37DB1}" dt="2022-01-11T09:36:56.334" v="87"/>
          <ac:spMkLst>
            <pc:docMk/>
            <pc:sldMk cId="2747355829" sldId="322"/>
            <ac:spMk id="3" creationId="{AD869801-F720-4658-8E75-C922EAD317A6}"/>
          </ac:spMkLst>
        </pc:spChg>
      </pc:sldChg>
      <pc:sldChg chg="modSp mod">
        <pc:chgData name="Takehara Kazuyo" userId="6c1305eccc517997" providerId="LiveId" clId="{BF85A4E4-9DB5-4E55-A572-EE8AE5A37DB1}" dt="2022-01-12T02:24:42.300" v="127" actId="12788"/>
        <pc:sldMkLst>
          <pc:docMk/>
          <pc:sldMk cId="1814821049" sldId="323"/>
        </pc:sldMkLst>
        <pc:picChg chg="mod">
          <ac:chgData name="Takehara Kazuyo" userId="6c1305eccc517997" providerId="LiveId" clId="{BF85A4E4-9DB5-4E55-A572-EE8AE5A37DB1}" dt="2022-01-12T02:24:42.300" v="127" actId="12788"/>
          <ac:picMkLst>
            <pc:docMk/>
            <pc:sldMk cId="1814821049" sldId="323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BF85A4E4-9DB5-4E55-A572-EE8AE5A37DB1}" dt="2022-01-11T09:37:00.663" v="88"/>
        <pc:sldMkLst>
          <pc:docMk/>
          <pc:sldMk cId="1965543824" sldId="324"/>
        </pc:sldMkLst>
        <pc:spChg chg="mod">
          <ac:chgData name="Takehara Kazuyo" userId="6c1305eccc517997" providerId="LiveId" clId="{BF85A4E4-9DB5-4E55-A572-EE8AE5A37DB1}" dt="2022-01-11T09:37:00.663" v="88"/>
          <ac:spMkLst>
            <pc:docMk/>
            <pc:sldMk cId="1965543824" sldId="324"/>
            <ac:spMk id="3" creationId="{AD869801-F720-4658-8E75-C922EAD317A6}"/>
          </ac:spMkLst>
        </pc:spChg>
      </pc:sldChg>
      <pc:sldChg chg="modSp mod">
        <pc:chgData name="Takehara Kazuyo" userId="6c1305eccc517997" providerId="LiveId" clId="{BF85A4E4-9DB5-4E55-A572-EE8AE5A37DB1}" dt="2022-01-12T02:24:54.791" v="131" actId="12788"/>
        <pc:sldMkLst>
          <pc:docMk/>
          <pc:sldMk cId="1389590295" sldId="325"/>
        </pc:sldMkLst>
        <pc:picChg chg="mod">
          <ac:chgData name="Takehara Kazuyo" userId="6c1305eccc517997" providerId="LiveId" clId="{BF85A4E4-9DB5-4E55-A572-EE8AE5A37DB1}" dt="2022-01-12T02:24:54.791" v="131" actId="12788"/>
          <ac:picMkLst>
            <pc:docMk/>
            <pc:sldMk cId="1389590295" sldId="325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BF85A4E4-9DB5-4E55-A572-EE8AE5A37DB1}" dt="2022-01-11T09:37:04.672" v="89"/>
        <pc:sldMkLst>
          <pc:docMk/>
          <pc:sldMk cId="1634741649" sldId="326"/>
        </pc:sldMkLst>
        <pc:spChg chg="mod">
          <ac:chgData name="Takehara Kazuyo" userId="6c1305eccc517997" providerId="LiveId" clId="{BF85A4E4-9DB5-4E55-A572-EE8AE5A37DB1}" dt="2022-01-11T09:37:04.672" v="89"/>
          <ac:spMkLst>
            <pc:docMk/>
            <pc:sldMk cId="1634741649" sldId="326"/>
            <ac:spMk id="3" creationId="{AD869801-F720-4658-8E75-C922EAD317A6}"/>
          </ac:spMkLst>
        </pc:spChg>
      </pc:sldChg>
      <pc:sldChg chg="modSp mod">
        <pc:chgData name="Takehara Kazuyo" userId="6c1305eccc517997" providerId="LiveId" clId="{BF85A4E4-9DB5-4E55-A572-EE8AE5A37DB1}" dt="2022-01-12T02:25:05.873" v="134" actId="12788"/>
        <pc:sldMkLst>
          <pc:docMk/>
          <pc:sldMk cId="2295224429" sldId="327"/>
        </pc:sldMkLst>
        <pc:picChg chg="mod">
          <ac:chgData name="Takehara Kazuyo" userId="6c1305eccc517997" providerId="LiveId" clId="{BF85A4E4-9DB5-4E55-A572-EE8AE5A37DB1}" dt="2022-01-12T02:25:05.873" v="134" actId="12788"/>
          <ac:picMkLst>
            <pc:docMk/>
            <pc:sldMk cId="2295224429" sldId="327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BF85A4E4-9DB5-4E55-A572-EE8AE5A37DB1}" dt="2022-01-11T09:37:57.503" v="103" actId="6549"/>
        <pc:sldMkLst>
          <pc:docMk/>
          <pc:sldMk cId="3096739043" sldId="328"/>
        </pc:sldMkLst>
        <pc:spChg chg="mod">
          <ac:chgData name="Takehara Kazuyo" userId="6c1305eccc517997" providerId="LiveId" clId="{BF85A4E4-9DB5-4E55-A572-EE8AE5A37DB1}" dt="2022-01-11T09:37:57.503" v="103" actId="6549"/>
          <ac:spMkLst>
            <pc:docMk/>
            <pc:sldMk cId="3096739043" sldId="328"/>
            <ac:spMk id="3" creationId="{AD869801-F720-4658-8E75-C922EAD317A6}"/>
          </ac:spMkLst>
        </pc:spChg>
      </pc:sldChg>
      <pc:sldChg chg="modSp mod">
        <pc:chgData name="Takehara Kazuyo" userId="6c1305eccc517997" providerId="LiveId" clId="{BF85A4E4-9DB5-4E55-A572-EE8AE5A37DB1}" dt="2022-01-12T02:25:15.250" v="137" actId="12788"/>
        <pc:sldMkLst>
          <pc:docMk/>
          <pc:sldMk cId="3292485782" sldId="329"/>
        </pc:sldMkLst>
        <pc:picChg chg="mod">
          <ac:chgData name="Takehara Kazuyo" userId="6c1305eccc517997" providerId="LiveId" clId="{BF85A4E4-9DB5-4E55-A572-EE8AE5A37DB1}" dt="2022-01-12T02:25:15.250" v="137" actId="12788"/>
          <ac:picMkLst>
            <pc:docMk/>
            <pc:sldMk cId="3292485782" sldId="329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BF85A4E4-9DB5-4E55-A572-EE8AE5A37DB1}" dt="2022-01-11T09:38:09.271" v="104"/>
        <pc:sldMkLst>
          <pc:docMk/>
          <pc:sldMk cId="1723517687" sldId="330"/>
        </pc:sldMkLst>
        <pc:spChg chg="mod">
          <ac:chgData name="Takehara Kazuyo" userId="6c1305eccc517997" providerId="LiveId" clId="{BF85A4E4-9DB5-4E55-A572-EE8AE5A37DB1}" dt="2022-01-11T09:38:09.271" v="104"/>
          <ac:spMkLst>
            <pc:docMk/>
            <pc:sldMk cId="1723517687" sldId="330"/>
            <ac:spMk id="3" creationId="{AD869801-F720-4658-8E75-C922EAD317A6}"/>
          </ac:spMkLst>
        </pc:spChg>
      </pc:sldChg>
      <pc:sldChg chg="modSp mod">
        <pc:chgData name="Takehara Kazuyo" userId="6c1305eccc517997" providerId="LiveId" clId="{BF85A4E4-9DB5-4E55-A572-EE8AE5A37DB1}" dt="2022-01-12T02:25:24.253" v="140" actId="12788"/>
        <pc:sldMkLst>
          <pc:docMk/>
          <pc:sldMk cId="2330038499" sldId="331"/>
        </pc:sldMkLst>
        <pc:picChg chg="mod">
          <ac:chgData name="Takehara Kazuyo" userId="6c1305eccc517997" providerId="LiveId" clId="{BF85A4E4-9DB5-4E55-A572-EE8AE5A37DB1}" dt="2022-01-12T02:25:24.253" v="140" actId="12788"/>
          <ac:picMkLst>
            <pc:docMk/>
            <pc:sldMk cId="2330038499" sldId="331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BF85A4E4-9DB5-4E55-A572-EE8AE5A37DB1}" dt="2022-01-11T09:38:12.921" v="105"/>
        <pc:sldMkLst>
          <pc:docMk/>
          <pc:sldMk cId="293279243" sldId="332"/>
        </pc:sldMkLst>
        <pc:spChg chg="mod">
          <ac:chgData name="Takehara Kazuyo" userId="6c1305eccc517997" providerId="LiveId" clId="{BF85A4E4-9DB5-4E55-A572-EE8AE5A37DB1}" dt="2022-01-11T09:38:12.921" v="105"/>
          <ac:spMkLst>
            <pc:docMk/>
            <pc:sldMk cId="293279243" sldId="332"/>
            <ac:spMk id="3" creationId="{AD869801-F720-4658-8E75-C922EAD317A6}"/>
          </ac:spMkLst>
        </pc:spChg>
      </pc:sldChg>
      <pc:sldChg chg="modSp mod">
        <pc:chgData name="Takehara Kazuyo" userId="6c1305eccc517997" providerId="LiveId" clId="{BF85A4E4-9DB5-4E55-A572-EE8AE5A37DB1}" dt="2022-01-12T02:25:28.530" v="141" actId="12788"/>
        <pc:sldMkLst>
          <pc:docMk/>
          <pc:sldMk cId="3252342903" sldId="333"/>
        </pc:sldMkLst>
        <pc:picChg chg="mod">
          <ac:chgData name="Takehara Kazuyo" userId="6c1305eccc517997" providerId="LiveId" clId="{BF85A4E4-9DB5-4E55-A572-EE8AE5A37DB1}" dt="2022-01-12T02:25:28.530" v="141" actId="12788"/>
          <ac:picMkLst>
            <pc:docMk/>
            <pc:sldMk cId="3252342903" sldId="333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BF85A4E4-9DB5-4E55-A572-EE8AE5A37DB1}" dt="2022-01-11T09:38:16.949" v="106"/>
        <pc:sldMkLst>
          <pc:docMk/>
          <pc:sldMk cId="362724768" sldId="334"/>
        </pc:sldMkLst>
        <pc:spChg chg="mod">
          <ac:chgData name="Takehara Kazuyo" userId="6c1305eccc517997" providerId="LiveId" clId="{BF85A4E4-9DB5-4E55-A572-EE8AE5A37DB1}" dt="2022-01-11T09:38:16.949" v="106"/>
          <ac:spMkLst>
            <pc:docMk/>
            <pc:sldMk cId="362724768" sldId="334"/>
            <ac:spMk id="3" creationId="{AD869801-F720-4658-8E75-C922EAD317A6}"/>
          </ac:spMkLst>
        </pc:spChg>
      </pc:sldChg>
      <pc:sldChg chg="add del">
        <pc:chgData name="Takehara Kazuyo" userId="6c1305eccc517997" providerId="LiveId" clId="{BF85A4E4-9DB5-4E55-A572-EE8AE5A37DB1}" dt="2022-04-01T03:25:07.654" v="157" actId="2696"/>
        <pc:sldMkLst>
          <pc:docMk/>
          <pc:sldMk cId="0" sldId="33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CB3250-03F2-45C2-9495-378AD254F8D3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D1899E-A474-445C-AA27-31C9B50AAC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3810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573E977-17EF-4D46-AAEA-B9650F36F1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0133234-78B6-4496-84F4-E58A91FC8A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604D10C-A955-49E3-A52B-94255CA36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0444012-F572-45B6-83A3-DFB4F1ECF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B66CAF9-24FF-4A23-A85F-A769F0E2E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2221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95FDCA-DC06-4D3B-ABD1-7078162AE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38A4C2B-E52E-408E-8B49-C8C9D33A8D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CEAB87F-086C-450A-B9C2-B709A39AA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05EAB64-019C-4B30-9998-95860A60B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862D429-411A-43AB-B822-16BBD9899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759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AFA507-8A3A-4A37-A9A0-B5CCD0015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BC245DE-E230-4AA5-9567-D4C045813A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C43BC1E-FE89-49FF-9FE6-F11207876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43932CA-A73A-430D-9058-0A5F3085A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FDEB2AB-6F5E-4455-BFB8-ABCC89324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8577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80FEF8E-CD1E-4368-B39B-ABF97EE31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9F095FB-9062-4412-8174-D7356FC438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E69F0AC-9423-4A1C-995F-B5D3773876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9A1C5BB-9FF4-48E2-849F-BD954F997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18C1514-1C69-4022-8EED-6AE416671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F2D808B-708D-48ED-83E8-D4393D04F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8944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5D1B781-9056-4B6E-B883-C47212CAF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4ED848-6CFB-44E4-B730-4044A4970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996479D-C924-4E7B-BFDD-A07C47D8D7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C581EA1-317C-4B91-8282-C63511011D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177D9E4-4FED-458A-BD90-DE356A9B11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9C754A4-89B4-4529-8295-ACAA9D627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A03B7E0-A878-4AAA-86B4-C0B746E0D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B7AE7E9-8DDD-4092-AAAD-FBB10733C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746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76B6FA2-444F-484D-8B33-0DEE7897B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60AF5C7-BAD0-42EC-AD1B-3EA2BA80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6D56657-075F-4703-9ACC-2A247A9BF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30DB844-4B25-4EF5-94D5-B8698A298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5893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6FA2171-3F52-413E-8C21-0A6A2F611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07BF3C9-8C2B-4785-B471-FFA89D6EB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04458C2-4A8A-46DC-8163-511424CC7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003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02BCB57-7850-4237-93A6-A708790C7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AD18FF0-4346-4E02-BB22-71167666AE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FD89A50-DFFA-428A-9738-A5656521E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E90C98F-3440-40AB-A58C-94F8DA6E8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C928B01-9075-4961-B83B-BF3C977DF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5C9BA3C-F109-4BAB-AE2C-53782FD86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2933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6305991-D312-458F-BEA1-01945253F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5943AEE-21F4-45FE-8BD4-C8DB570643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ADC4073-A5B5-427E-8C3C-7F9491EF53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C2B59C4-BBCA-4F75-ADFC-0E6AA1992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5F0266E-1757-4C90-A44F-E55DCE1FB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2E04FFE-E52A-4C64-A7FA-08B8B0BA0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3458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6A58CF-74FF-409A-9454-9F9C1C719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99A86BC-D871-45C4-96E2-3B114AE025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46C7240-DBF0-49E2-967E-D2E5BD1E9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AB4D5B7-E24C-4F58-A155-B133ED3AB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3791DBA-0E9F-4408-8B57-8CA11BF22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3478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6EB5438-04F2-44DD-9275-3DF42C7539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447475F-54CD-47C3-B7BE-9435815A8E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C63B6F-043C-4F05-BC0F-E559967DC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A95E9FE-AB38-4C3D-903A-9DB92C661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1BA2F5B-ABA5-4CD8-960C-8C3094A32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9152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7695FDA-CE5C-405B-9320-93C43737B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245D9D6-DE84-4144-8767-682D2393FD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EB1E5B2-3071-41F6-B43E-9006043454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CA4F16E-2EC5-4874-8FDF-5E27E88417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73F4D2B-A8EC-402C-8D54-37D466C928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983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228" y="0"/>
            <a:ext cx="6869545" cy="6869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319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5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どんなところ？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ទីកន្លែងបែបណា?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a. </a:t>
            </a:r>
            <a:r>
              <a:rPr lang="ja-JP" altLang="en-US" sz="2800" dirty="0"/>
              <a:t>自然</a:t>
            </a:r>
            <a:r>
              <a:rPr lang="en-US" altLang="ja-JP" sz="2800" dirty="0"/>
              <a:t>(</a:t>
            </a:r>
            <a:r>
              <a:rPr lang="ja-JP" altLang="en-US" sz="2800" dirty="0"/>
              <a:t>しぜん</a:t>
            </a:r>
            <a:r>
              <a:rPr lang="en-US" altLang="ja-JP" sz="2800" dirty="0"/>
              <a:t>)</a:t>
            </a:r>
            <a:r>
              <a:rPr lang="ja-JP" altLang="en-US" sz="2800" dirty="0"/>
              <a:t>が豊か</a:t>
            </a:r>
            <a:r>
              <a:rPr lang="en-US" altLang="ja-JP" sz="2800" dirty="0"/>
              <a:t>(</a:t>
            </a:r>
            <a:r>
              <a:rPr lang="ja-JP" altLang="en-US" sz="2800" dirty="0"/>
              <a:t>ゆたか</a:t>
            </a:r>
            <a:r>
              <a:rPr lang="en-US" altLang="ja-JP" sz="2800" dirty="0"/>
              <a:t>)(</a:t>
            </a:r>
            <a:r>
              <a:rPr lang="ja-JP" altLang="en-US" sz="2800" dirty="0"/>
              <a:t>な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ធម្មជាតិសម្បូរបែប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5528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227" y="0"/>
            <a:ext cx="6869546" cy="6869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173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5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どんなところ？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ទីកន្លែងបែបណា?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b. </a:t>
            </a:r>
            <a:r>
              <a:rPr lang="ja-JP" altLang="en-US" sz="2800" dirty="0"/>
              <a:t>海</a:t>
            </a:r>
            <a:r>
              <a:rPr lang="en-US" altLang="ja-JP" sz="2800" dirty="0"/>
              <a:t>(</a:t>
            </a:r>
            <a:r>
              <a:rPr lang="ja-JP" altLang="en-US" sz="2800" dirty="0"/>
              <a:t>うみ</a:t>
            </a:r>
            <a:r>
              <a:rPr lang="en-US" altLang="ja-JP" sz="2800" dirty="0"/>
              <a:t>)</a:t>
            </a:r>
            <a:r>
              <a:rPr lang="ja-JP" altLang="en-US" sz="2800" dirty="0"/>
              <a:t>がきれい</a:t>
            </a:r>
            <a:r>
              <a:rPr lang="en-US" altLang="ja-JP" sz="2800" dirty="0"/>
              <a:t>(</a:t>
            </a:r>
            <a:r>
              <a:rPr lang="ja-JP" altLang="en-US" sz="2800" dirty="0"/>
              <a:t>な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សមុទ្រស្អាត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0129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164" y="27709"/>
            <a:ext cx="6825673" cy="6825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7975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5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どんなところ？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ទីកន្លែងបែបណា?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c. </a:t>
            </a:r>
            <a:r>
              <a:rPr lang="ja-JP" altLang="en-US" sz="2800" dirty="0"/>
              <a:t>食べ物</a:t>
            </a:r>
            <a:r>
              <a:rPr lang="en-US" altLang="ja-JP" sz="2800" dirty="0"/>
              <a:t>(</a:t>
            </a:r>
            <a:r>
              <a:rPr lang="ja-JP" altLang="en-US" sz="2800" dirty="0"/>
              <a:t>たべもの</a:t>
            </a:r>
            <a:r>
              <a:rPr lang="en-US" altLang="ja-JP" sz="2800" dirty="0"/>
              <a:t>)</a:t>
            </a:r>
            <a:r>
              <a:rPr lang="ja-JP" altLang="en-US" sz="2800" dirty="0"/>
              <a:t>がおいしい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អាហារឆ្ងាញ់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7459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410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5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どんなところ？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ទីកន្លែងបែបណា?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d. </a:t>
            </a:r>
            <a:r>
              <a:rPr lang="ja-JP" altLang="en-US" sz="2800" dirty="0"/>
              <a:t>暖かい</a:t>
            </a:r>
            <a:r>
              <a:rPr lang="en-US" altLang="ja-JP" sz="2800" dirty="0"/>
              <a:t>(</a:t>
            </a:r>
            <a:r>
              <a:rPr lang="ja-JP" altLang="en-US" sz="2800" dirty="0"/>
              <a:t>あたたかい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ដែលកក់ក្ដៅ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63712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073" y="-18473"/>
            <a:ext cx="6871854" cy="687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5785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5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どんなところ？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ទីកន្លែងបែបណា?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e. </a:t>
            </a:r>
            <a:r>
              <a:rPr lang="ja-JP" altLang="en-US" sz="2800" dirty="0"/>
              <a:t>古い町</a:t>
            </a:r>
            <a:r>
              <a:rPr lang="en-US" altLang="ja-JP" sz="2800" dirty="0"/>
              <a:t>(</a:t>
            </a:r>
            <a:r>
              <a:rPr lang="ja-JP" altLang="en-US" sz="2800" dirty="0"/>
              <a:t>ふるいまち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ទីក្រុងចំណាស់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39087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9700" y="0"/>
            <a:ext cx="6832601" cy="6832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6315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5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どんなところ？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ទីកន្លែងបែបណា?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f. </a:t>
            </a:r>
            <a:r>
              <a:rPr lang="ja-JP" altLang="en-US" sz="2800" dirty="0"/>
              <a:t>人</a:t>
            </a:r>
            <a:r>
              <a:rPr lang="en-US" altLang="ja-JP" sz="2800" dirty="0"/>
              <a:t>(</a:t>
            </a:r>
            <a:r>
              <a:rPr lang="ja-JP" altLang="en-US" sz="2800" dirty="0"/>
              <a:t>ひと</a:t>
            </a:r>
            <a:r>
              <a:rPr lang="en-US" altLang="ja-JP" sz="2800" dirty="0"/>
              <a:t>)</a:t>
            </a:r>
            <a:r>
              <a:rPr lang="ja-JP" altLang="en-US" sz="2800" dirty="0"/>
              <a:t>が多い</a:t>
            </a:r>
            <a:r>
              <a:rPr lang="en-US" altLang="ja-JP" sz="2800" dirty="0"/>
              <a:t>(</a:t>
            </a:r>
            <a:r>
              <a:rPr lang="ja-JP" altLang="en-US" sz="2800" dirty="0"/>
              <a:t>おおい</a:t>
            </a:r>
            <a:r>
              <a:rPr lang="en-US" altLang="ja-JP" sz="2800" dirty="0"/>
              <a:t>)/</a:t>
            </a:r>
            <a:r>
              <a:rPr lang="ja-JP" altLang="en-US" sz="2800" dirty="0"/>
              <a:t>混んでいる</a:t>
            </a:r>
            <a:r>
              <a:rPr lang="en-US" altLang="ja-JP" sz="2800" dirty="0"/>
              <a:t>(</a:t>
            </a:r>
            <a:r>
              <a:rPr lang="ja-JP" altLang="en-US" sz="2800" dirty="0"/>
              <a:t>こんでいる</a:t>
            </a:r>
            <a:r>
              <a:rPr lang="en-US" altLang="ja-JP" sz="2800" dirty="0"/>
              <a:t>)</a:t>
            </a:r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មនុស្សច្រើន/មនុស្សកកកុញ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0519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072" y="-20783"/>
            <a:ext cx="6871856" cy="6871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6532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5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どんなところ？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ទីកន្លែងបែបណា?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g. </a:t>
            </a:r>
            <a:r>
              <a:rPr lang="ja-JP" altLang="en-US" sz="2800" dirty="0"/>
              <a:t>遊ぶ</a:t>
            </a:r>
            <a:r>
              <a:rPr lang="en-US" altLang="ja-JP" sz="2800" dirty="0"/>
              <a:t>(</a:t>
            </a:r>
            <a:r>
              <a:rPr lang="ja-JP" altLang="en-US" sz="2800" dirty="0"/>
              <a:t>あそぶ</a:t>
            </a:r>
            <a:r>
              <a:rPr lang="en-US" altLang="ja-JP" sz="2800" dirty="0"/>
              <a:t>)</a:t>
            </a:r>
            <a:r>
              <a:rPr lang="ja-JP" altLang="en-US" sz="2800" dirty="0"/>
              <a:t>ところが多い</a:t>
            </a:r>
            <a:r>
              <a:rPr lang="en-US" altLang="ja-JP" sz="2800" dirty="0"/>
              <a:t>(</a:t>
            </a:r>
            <a:r>
              <a:rPr lang="ja-JP" altLang="en-US" sz="2800" dirty="0"/>
              <a:t>おおい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មានកន្លែងលេងច្រើន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90509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609" y="-20782"/>
            <a:ext cx="6878782" cy="6878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9713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5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どんなところ？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ទីកន្លែងបែបណា?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h. </a:t>
            </a:r>
            <a:r>
              <a:rPr lang="ja-JP" altLang="en-US" sz="2800" dirty="0"/>
              <a:t>海外</a:t>
            </a:r>
            <a:r>
              <a:rPr lang="en-US" altLang="ja-JP" sz="2800" dirty="0"/>
              <a:t>(</a:t>
            </a:r>
            <a:r>
              <a:rPr lang="ja-JP" altLang="en-US" sz="2800" dirty="0"/>
              <a:t>かいがい</a:t>
            </a:r>
            <a:r>
              <a:rPr lang="en-US" altLang="ja-JP" sz="2800" dirty="0"/>
              <a:t>)</a:t>
            </a:r>
            <a:r>
              <a:rPr lang="ja-JP" altLang="en-US" sz="2800" dirty="0"/>
              <a:t>からの観光客</a:t>
            </a:r>
            <a:r>
              <a:rPr lang="en-US" altLang="ja-JP" sz="2800" dirty="0"/>
              <a:t>(</a:t>
            </a:r>
            <a:r>
              <a:rPr lang="ja-JP" altLang="en-US" sz="2800" dirty="0"/>
              <a:t>かんこうきゃく</a:t>
            </a:r>
            <a:r>
              <a:rPr lang="en-US" altLang="ja-JP" sz="2800" dirty="0"/>
              <a:t>)</a:t>
            </a:r>
            <a:r>
              <a:rPr lang="ja-JP" altLang="en-US" sz="2800" dirty="0"/>
              <a:t>に人気</a:t>
            </a:r>
            <a:r>
              <a:rPr lang="en-US" altLang="ja-JP" sz="2800" dirty="0"/>
              <a:t>(</a:t>
            </a:r>
            <a:r>
              <a:rPr lang="ja-JP" altLang="en-US" sz="2800" dirty="0"/>
              <a:t>にんき</a:t>
            </a:r>
            <a:r>
              <a:rPr lang="en-US" altLang="ja-JP" sz="2800" dirty="0"/>
              <a:t>)</a:t>
            </a:r>
            <a:r>
              <a:rPr lang="ja-JP" altLang="en-US" sz="2800" dirty="0"/>
              <a:t>がある</a:t>
            </a:r>
            <a:endParaRPr lang="en-US" altLang="ja-JP" sz="2800" dirty="0"/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មានប្រជាប្រិយភាពសម្រាប់ភ្ញៀវបរទេស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66621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637" y="39256"/>
            <a:ext cx="6788726" cy="6788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3426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5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3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泊まる</a:t>
            </a:r>
            <a:r>
              <a:rPr lang="en-US" altLang="ja-JP" sz="2800" dirty="0"/>
              <a:t>(</a:t>
            </a:r>
            <a:r>
              <a:rPr lang="ja-JP" altLang="en-US" sz="2800" dirty="0"/>
              <a:t>とまる</a:t>
            </a:r>
            <a:r>
              <a:rPr lang="en-US" altLang="ja-JP" sz="2800" dirty="0"/>
              <a:t>)</a:t>
            </a:r>
            <a:r>
              <a:rPr lang="ja-JP" altLang="en-US" sz="2800" dirty="0"/>
              <a:t>ところ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កន្លែងស្នាក់នៅ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a. </a:t>
            </a:r>
            <a:r>
              <a:rPr lang="ja-JP" altLang="en-US" sz="2800" dirty="0"/>
              <a:t>ホテル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សណ្ឋាគារ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34578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61" b="17364"/>
          <a:stretch/>
        </p:blipFill>
        <p:spPr>
          <a:xfrm>
            <a:off x="26783" y="0"/>
            <a:ext cx="121197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9100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5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3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泊まる</a:t>
            </a:r>
            <a:r>
              <a:rPr lang="en-US" altLang="ja-JP" sz="2800" dirty="0"/>
              <a:t>(</a:t>
            </a:r>
            <a:r>
              <a:rPr lang="ja-JP" altLang="en-US" sz="2800" dirty="0"/>
              <a:t>とまる</a:t>
            </a:r>
            <a:r>
              <a:rPr lang="en-US" altLang="ja-JP" sz="2800" dirty="0"/>
              <a:t>)</a:t>
            </a:r>
            <a:r>
              <a:rPr lang="ja-JP" altLang="en-US" sz="2800" dirty="0"/>
              <a:t>ところ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កន្លែងស្នាក់នៅ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b. </a:t>
            </a:r>
            <a:r>
              <a:rPr lang="ja-JP" altLang="en-US" sz="2800" dirty="0"/>
              <a:t>旅館</a:t>
            </a:r>
            <a:r>
              <a:rPr lang="en-US" altLang="ja-JP" sz="2800" dirty="0"/>
              <a:t>(</a:t>
            </a:r>
            <a:r>
              <a:rPr lang="ja-JP" altLang="en-US" sz="2800" dirty="0"/>
              <a:t>りょかん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សណ្ឋាគារបែបជប៉ុន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00760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96" b="9036"/>
          <a:stretch/>
        </p:blipFill>
        <p:spPr>
          <a:xfrm>
            <a:off x="1491673" y="37916"/>
            <a:ext cx="9208655" cy="682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0557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5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3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泊まる</a:t>
            </a:r>
            <a:r>
              <a:rPr lang="en-US" altLang="ja-JP" sz="2800" dirty="0"/>
              <a:t>(</a:t>
            </a:r>
            <a:r>
              <a:rPr lang="ja-JP" altLang="en-US" sz="2800" dirty="0"/>
              <a:t>とまる</a:t>
            </a:r>
            <a:r>
              <a:rPr lang="en-US" altLang="ja-JP" sz="2800" dirty="0"/>
              <a:t>)</a:t>
            </a:r>
            <a:r>
              <a:rPr lang="ja-JP" altLang="en-US" sz="2800" dirty="0"/>
              <a:t>ところ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កន្លែងស្នាក់នៅ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c. </a:t>
            </a:r>
            <a:r>
              <a:rPr lang="ja-JP" altLang="en-US" sz="2800" dirty="0"/>
              <a:t>民宿</a:t>
            </a:r>
            <a:r>
              <a:rPr lang="en-US" altLang="ja-JP" sz="2800" dirty="0"/>
              <a:t>(</a:t>
            </a:r>
            <a:r>
              <a:rPr lang="ja-JP" altLang="en-US" sz="2800" dirty="0"/>
              <a:t>みんしゅく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ផ្ទះសំណាក់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45374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537" y="-1"/>
            <a:ext cx="6864927" cy="686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2662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5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3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交通手段</a:t>
            </a:r>
            <a:r>
              <a:rPr lang="en-US" altLang="ja-JP" sz="2800" dirty="0"/>
              <a:t>(</a:t>
            </a:r>
            <a:r>
              <a:rPr lang="ja-JP" altLang="en-US" sz="2800" dirty="0"/>
              <a:t>こうつうしゅだん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មធ្យោបាយធ្វើដំណើរ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d. </a:t>
            </a:r>
            <a:r>
              <a:rPr lang="ja-JP" altLang="en-US" sz="2800" dirty="0"/>
              <a:t>バス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ឡានក្រុង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02229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-1"/>
            <a:ext cx="685800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4028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5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3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交通手段</a:t>
            </a:r>
            <a:r>
              <a:rPr lang="en-US" altLang="ja-JP" sz="2800" dirty="0"/>
              <a:t>(</a:t>
            </a:r>
            <a:r>
              <a:rPr lang="ja-JP" altLang="en-US" sz="2800" dirty="0"/>
              <a:t>こうつうしゅだん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មធ្យោបាយធ្វើដំណើរ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e. </a:t>
            </a:r>
            <a:r>
              <a:rPr lang="ja-JP" altLang="en-US" sz="2800" dirty="0"/>
              <a:t>電車</a:t>
            </a:r>
            <a:r>
              <a:rPr lang="en-US" altLang="ja-JP" sz="2800" dirty="0"/>
              <a:t>(</a:t>
            </a:r>
            <a:r>
              <a:rPr lang="ja-JP" altLang="en-US" sz="2800" dirty="0"/>
              <a:t>でんしゃ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រថភ្លើង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58964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5454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5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3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交通手段</a:t>
            </a:r>
            <a:r>
              <a:rPr lang="en-US" altLang="ja-JP" sz="2800" dirty="0"/>
              <a:t>(</a:t>
            </a:r>
            <a:r>
              <a:rPr lang="ja-JP" altLang="en-US" sz="2800" dirty="0"/>
              <a:t>こうつうしゅだん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មធ្យោបាយធ្វើដំណើរ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f. </a:t>
            </a:r>
            <a:r>
              <a:rPr lang="ja-JP" altLang="en-US" sz="2800" dirty="0"/>
              <a:t>船</a:t>
            </a:r>
            <a:r>
              <a:rPr lang="en-US" altLang="ja-JP" sz="2800" dirty="0"/>
              <a:t>(</a:t>
            </a:r>
            <a:r>
              <a:rPr lang="ja-JP" altLang="en-US" sz="2800" dirty="0"/>
              <a:t>ふね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ទូក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6792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9010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5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3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交通手段</a:t>
            </a:r>
            <a:r>
              <a:rPr lang="en-US" altLang="ja-JP" sz="2800" dirty="0"/>
              <a:t>(</a:t>
            </a:r>
            <a:r>
              <a:rPr lang="ja-JP" altLang="en-US" sz="2800" dirty="0"/>
              <a:t>こうつうしゅだん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មធ្យោបាយធ្វើដំណើរ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g. </a:t>
            </a:r>
            <a:r>
              <a:rPr lang="ja-JP" altLang="en-US" sz="2800" dirty="0"/>
              <a:t>飛行機</a:t>
            </a:r>
            <a:r>
              <a:rPr lang="en-US" altLang="ja-JP" sz="2800" dirty="0"/>
              <a:t>(</a:t>
            </a:r>
            <a:r>
              <a:rPr lang="ja-JP" altLang="en-US" sz="2800" dirty="0"/>
              <a:t>ひこうき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យន្តហោះ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18131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772" y="9236"/>
            <a:ext cx="6846456" cy="6846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1596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5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3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交通手段</a:t>
            </a:r>
            <a:r>
              <a:rPr lang="en-US" altLang="ja-JP" sz="2800" dirty="0"/>
              <a:t>(</a:t>
            </a:r>
            <a:r>
              <a:rPr lang="ja-JP" altLang="en-US" sz="2800" dirty="0"/>
              <a:t>こうつうしゅだん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មធ្យោបាយធ្វើដំណើរ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h. </a:t>
            </a:r>
            <a:r>
              <a:rPr lang="ja-JP" altLang="en-US" sz="2800" dirty="0"/>
              <a:t>車</a:t>
            </a:r>
            <a:r>
              <a:rPr lang="en-US" altLang="ja-JP" sz="2800" dirty="0"/>
              <a:t>(</a:t>
            </a:r>
            <a:r>
              <a:rPr lang="ja-JP" altLang="en-US" sz="2800" dirty="0"/>
              <a:t>くるま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រថយន្ត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10195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773" y="11544"/>
            <a:ext cx="6846455" cy="6846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1099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5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3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準備</a:t>
            </a:r>
            <a:r>
              <a:rPr lang="en-US" altLang="ja-JP" sz="2800" dirty="0"/>
              <a:t>(</a:t>
            </a:r>
            <a:r>
              <a:rPr lang="ja-JP" altLang="en-US" sz="2800" dirty="0"/>
              <a:t>じゅんび</a:t>
            </a:r>
            <a:r>
              <a:rPr lang="en-US" altLang="ja-JP" sz="2800" dirty="0"/>
              <a:t>)</a:t>
            </a:r>
            <a:r>
              <a:rPr lang="ja-JP" altLang="en-US" sz="2800" dirty="0"/>
              <a:t>するもの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របស់ដែលត្រូវរៀបចំ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i. </a:t>
            </a:r>
            <a:r>
              <a:rPr lang="ja-JP" altLang="en-US" sz="2800" dirty="0"/>
              <a:t>スキー板</a:t>
            </a:r>
            <a:r>
              <a:rPr lang="en-US" altLang="ja-JP" sz="2800" dirty="0"/>
              <a:t>(</a:t>
            </a:r>
            <a:r>
              <a:rPr lang="ja-JP" altLang="en-US" sz="2800" dirty="0"/>
              <a:t>いた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ក្ដារស្គី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10803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009" y="30017"/>
            <a:ext cx="6827983" cy="6827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2088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5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3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準備</a:t>
            </a:r>
            <a:r>
              <a:rPr lang="en-US" altLang="ja-JP" sz="2800" dirty="0"/>
              <a:t>(</a:t>
            </a:r>
            <a:r>
              <a:rPr lang="ja-JP" altLang="en-US" sz="2800" dirty="0"/>
              <a:t>じゅんび</a:t>
            </a:r>
            <a:r>
              <a:rPr lang="en-US" altLang="ja-JP" sz="2800" dirty="0"/>
              <a:t>)</a:t>
            </a:r>
            <a:r>
              <a:rPr lang="ja-JP" altLang="en-US" sz="2800" dirty="0"/>
              <a:t>するもの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របស់ដែលត្រូវរៀបចំ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j. </a:t>
            </a:r>
            <a:r>
              <a:rPr lang="ja-JP" altLang="en-US" sz="2800" dirty="0"/>
              <a:t>スキーウェア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ឧបករណ៍សម្រាប់លេងស្គី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56711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391" y="20782"/>
            <a:ext cx="6837218" cy="6837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9836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5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3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準備</a:t>
            </a:r>
            <a:r>
              <a:rPr lang="en-US" altLang="ja-JP" sz="2800" dirty="0"/>
              <a:t>(</a:t>
            </a:r>
            <a:r>
              <a:rPr lang="ja-JP" altLang="en-US" sz="2800" dirty="0"/>
              <a:t>じゅんび</a:t>
            </a:r>
            <a:r>
              <a:rPr lang="en-US" altLang="ja-JP" sz="2800" dirty="0"/>
              <a:t>)</a:t>
            </a:r>
            <a:r>
              <a:rPr lang="ja-JP" altLang="en-US" sz="2800" dirty="0"/>
              <a:t>するもの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របស់ដែលត្រូវរៀបចំ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k. </a:t>
            </a:r>
            <a:r>
              <a:rPr lang="ja-JP" altLang="en-US" sz="2800" dirty="0"/>
              <a:t>手袋</a:t>
            </a:r>
            <a:r>
              <a:rPr lang="en-US" altLang="ja-JP" sz="2800" dirty="0"/>
              <a:t>(</a:t>
            </a:r>
            <a:r>
              <a:rPr lang="ja-JP" altLang="en-US" sz="2800" dirty="0"/>
              <a:t>てぶくろ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ស្រោមដៃ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121501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77999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5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3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準備</a:t>
            </a:r>
            <a:r>
              <a:rPr lang="en-US" altLang="ja-JP" sz="2800" dirty="0"/>
              <a:t>(</a:t>
            </a:r>
            <a:r>
              <a:rPr lang="ja-JP" altLang="en-US" sz="2800" dirty="0"/>
              <a:t>じゅんび</a:t>
            </a:r>
            <a:r>
              <a:rPr lang="en-US" altLang="ja-JP" sz="2800" dirty="0"/>
              <a:t>)</a:t>
            </a:r>
            <a:r>
              <a:rPr lang="ja-JP" altLang="en-US" sz="2800" dirty="0"/>
              <a:t>するもの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របស់ដែលត្រូវរៀបចំ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l. </a:t>
            </a:r>
            <a:r>
              <a:rPr lang="ja-JP" altLang="en-US" sz="2800" dirty="0"/>
              <a:t>帽子</a:t>
            </a:r>
            <a:r>
              <a:rPr lang="en-US" altLang="ja-JP" sz="2800" dirty="0"/>
              <a:t>(</a:t>
            </a:r>
            <a:r>
              <a:rPr lang="ja-JP" altLang="en-US" sz="2800" dirty="0"/>
              <a:t>ぼうし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មួក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73558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1" y="0"/>
            <a:ext cx="6857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8210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5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3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準備</a:t>
            </a:r>
            <a:r>
              <a:rPr lang="en-US" altLang="ja-JP" sz="2800" dirty="0"/>
              <a:t>(</a:t>
            </a:r>
            <a:r>
              <a:rPr lang="ja-JP" altLang="en-US" sz="2800" dirty="0"/>
              <a:t>じゅんび</a:t>
            </a:r>
            <a:r>
              <a:rPr lang="en-US" altLang="ja-JP" sz="2800" dirty="0"/>
              <a:t>)</a:t>
            </a:r>
            <a:r>
              <a:rPr lang="ja-JP" altLang="en-US" sz="2800" dirty="0"/>
              <a:t>するもの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របស់ដែលត្រូវរៀបចំ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m. </a:t>
            </a:r>
            <a:r>
              <a:rPr lang="ja-JP" altLang="en-US" sz="2800" dirty="0"/>
              <a:t>サングラス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វ៉ែនតាខ្មៅ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55438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59029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5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3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準備</a:t>
            </a:r>
            <a:r>
              <a:rPr lang="en-US" altLang="ja-JP" sz="2800" dirty="0"/>
              <a:t>(</a:t>
            </a:r>
            <a:r>
              <a:rPr lang="ja-JP" altLang="en-US" sz="2800" dirty="0"/>
              <a:t>じゅんび</a:t>
            </a:r>
            <a:r>
              <a:rPr lang="en-US" altLang="ja-JP" sz="2800" dirty="0"/>
              <a:t>)</a:t>
            </a:r>
            <a:r>
              <a:rPr lang="ja-JP" altLang="en-US" sz="2800" dirty="0"/>
              <a:t>するもの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របស់ដែលត្រូវរៀបចំ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n. </a:t>
            </a:r>
            <a:r>
              <a:rPr lang="ja-JP" altLang="en-US" sz="2800" dirty="0"/>
              <a:t>水着</a:t>
            </a:r>
            <a:r>
              <a:rPr lang="en-US" altLang="ja-JP" sz="2800" dirty="0"/>
              <a:t>(</a:t>
            </a:r>
            <a:r>
              <a:rPr lang="ja-JP" altLang="en-US" sz="2800" dirty="0"/>
              <a:t>みずぎ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ខោអាវហែលទឹក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474164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0464" y="6928"/>
            <a:ext cx="6851072" cy="6851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22442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5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3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食べる</a:t>
            </a:r>
            <a:r>
              <a:rPr lang="en-US" altLang="ja-JP" sz="2800" dirty="0"/>
              <a:t>(</a:t>
            </a:r>
            <a:r>
              <a:rPr lang="ja-JP" altLang="en-US" sz="2800" dirty="0"/>
              <a:t>たべる</a:t>
            </a:r>
            <a:r>
              <a:rPr lang="en-US" altLang="ja-JP" sz="2800" dirty="0"/>
              <a:t>)</a:t>
            </a:r>
            <a:r>
              <a:rPr lang="ja-JP" altLang="en-US" sz="2800" dirty="0"/>
              <a:t>もの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របស់ញ៉ាំ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o. </a:t>
            </a:r>
            <a:r>
              <a:rPr lang="ja-JP" altLang="en-US" sz="2800" dirty="0"/>
              <a:t>天ぷら</a:t>
            </a:r>
            <a:r>
              <a:rPr lang="en-US" altLang="ja-JP" sz="2800" dirty="0"/>
              <a:t>(</a:t>
            </a:r>
            <a:r>
              <a:rPr lang="ja-JP" altLang="en-US" sz="2800" dirty="0"/>
              <a:t>てんぷら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ទែមពឺរ៉ា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673904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4857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5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3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食べる</a:t>
            </a:r>
            <a:r>
              <a:rPr lang="en-US" altLang="ja-JP" sz="2800" dirty="0"/>
              <a:t>(</a:t>
            </a:r>
            <a:r>
              <a:rPr lang="ja-JP" altLang="en-US" sz="2800" dirty="0"/>
              <a:t>たべる</a:t>
            </a:r>
            <a:r>
              <a:rPr lang="en-US" altLang="ja-JP" sz="2800" dirty="0"/>
              <a:t>)</a:t>
            </a:r>
            <a:r>
              <a:rPr lang="ja-JP" altLang="en-US" sz="2800" dirty="0"/>
              <a:t>もの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របស់ញ៉ាំ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p. </a:t>
            </a:r>
            <a:r>
              <a:rPr lang="ja-JP" altLang="en-US" sz="2800" dirty="0"/>
              <a:t>そば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សូបា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351768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228" y="-11544"/>
            <a:ext cx="6869544" cy="6869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03849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5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3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食べる</a:t>
            </a:r>
            <a:r>
              <a:rPr lang="en-US" altLang="ja-JP" sz="2800" dirty="0"/>
              <a:t>(</a:t>
            </a:r>
            <a:r>
              <a:rPr lang="ja-JP" altLang="en-US" sz="2800" dirty="0"/>
              <a:t>たべる</a:t>
            </a:r>
            <a:r>
              <a:rPr lang="en-US" altLang="ja-JP" sz="2800" dirty="0"/>
              <a:t>)</a:t>
            </a:r>
            <a:r>
              <a:rPr lang="ja-JP" altLang="en-US" sz="2800" dirty="0"/>
              <a:t>もの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របស់ញ៉ាំ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q. </a:t>
            </a:r>
            <a:r>
              <a:rPr lang="ja-JP" altLang="en-US" sz="2800" dirty="0"/>
              <a:t>うどん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អ៊ុដុន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7924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34290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5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3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食べる</a:t>
            </a:r>
            <a:r>
              <a:rPr lang="en-US" altLang="ja-JP" sz="2800" dirty="0"/>
              <a:t>(</a:t>
            </a:r>
            <a:r>
              <a:rPr lang="ja-JP" altLang="en-US" sz="2800" dirty="0"/>
              <a:t>たべる</a:t>
            </a:r>
            <a:r>
              <a:rPr lang="en-US" altLang="ja-JP" sz="2800" dirty="0"/>
              <a:t>)</a:t>
            </a:r>
            <a:r>
              <a:rPr lang="ja-JP" altLang="en-US" sz="2800" dirty="0"/>
              <a:t>もの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របស់ញ៉ាំ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r. </a:t>
            </a:r>
            <a:r>
              <a:rPr lang="ja-JP" altLang="en-US" sz="2800" dirty="0"/>
              <a:t>すし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ស៊ុស៊ី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72476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1003</TotalTime>
  <Words>671</Words>
  <Application>Microsoft Office PowerPoint</Application>
  <PresentationFormat>ワイド画面</PresentationFormat>
  <Paragraphs>54</Paragraphs>
  <Slides>53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53</vt:i4>
      </vt:variant>
    </vt:vector>
  </HeadingPairs>
  <TitlesOfParts>
    <vt:vector size="58" baseType="lpstr">
      <vt:lpstr>游ゴシック</vt:lpstr>
      <vt:lpstr>游ゴシック Light</vt:lpstr>
      <vt:lpstr>Arial</vt:lpstr>
      <vt:lpstr>Khmer OS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松田 朋子</dc:creator>
  <cp:lastModifiedBy>Takehara Kazuyo</cp:lastModifiedBy>
  <cp:revision>140</cp:revision>
  <dcterms:created xsi:type="dcterms:W3CDTF">2021-11-15T04:51:58Z</dcterms:created>
  <dcterms:modified xsi:type="dcterms:W3CDTF">2022-04-01T03:25:10Z</dcterms:modified>
</cp:coreProperties>
</file>