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25" r:id="rId2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D0FF8B-9CD3-4D6B-A799-CA6947DE1021}" v="2" dt="2022-04-01T03:25:56.2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99D0FF8B-9CD3-4D6B-A799-CA6947DE1021}"/>
    <pc:docChg chg="addSld delSld modSld">
      <pc:chgData name="Takehara Kazuyo" userId="6c1305eccc517997" providerId="LiveId" clId="{99D0FF8B-9CD3-4D6B-A799-CA6947DE1021}" dt="2022-04-01T03:25:53.929" v="50" actId="2696"/>
      <pc:docMkLst>
        <pc:docMk/>
      </pc:docMkLst>
      <pc:sldChg chg="modSp mod">
        <pc:chgData name="Takehara Kazuyo" userId="6c1305eccc517997" providerId="LiveId" clId="{99D0FF8B-9CD3-4D6B-A799-CA6947DE1021}" dt="2022-01-12T02:15:30.057" v="2" actId="12788"/>
        <pc:sldMkLst>
          <pc:docMk/>
          <pc:sldMk cId="1665319151" sldId="257"/>
        </pc:sldMkLst>
        <pc:picChg chg="mod">
          <ac:chgData name="Takehara Kazuyo" userId="6c1305eccc517997" providerId="LiveId" clId="{99D0FF8B-9CD3-4D6B-A799-CA6947DE1021}" dt="2022-01-12T02:15:30.057" v="2" actId="12788"/>
          <ac:picMkLst>
            <pc:docMk/>
            <pc:sldMk cId="1665319151" sldId="25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6:10.563" v="5" actId="12788"/>
        <pc:sldMkLst>
          <pc:docMk/>
          <pc:sldMk cId="1400173553" sldId="285"/>
        </pc:sldMkLst>
        <pc:picChg chg="mod">
          <ac:chgData name="Takehara Kazuyo" userId="6c1305eccc517997" providerId="LiveId" clId="{99D0FF8B-9CD3-4D6B-A799-CA6947DE1021}" dt="2022-01-12T02:16:10.563" v="5" actId="12788"/>
          <ac:picMkLst>
            <pc:docMk/>
            <pc:sldMk cId="1400173553" sldId="28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6:44.289" v="16" actId="12788"/>
        <pc:sldMkLst>
          <pc:docMk/>
          <pc:sldMk cId="62907223" sldId="287"/>
        </pc:sldMkLst>
        <pc:picChg chg="mod">
          <ac:chgData name="Takehara Kazuyo" userId="6c1305eccc517997" providerId="LiveId" clId="{99D0FF8B-9CD3-4D6B-A799-CA6947DE1021}" dt="2022-01-12T02:16:44.289" v="16" actId="12788"/>
          <ac:picMkLst>
            <pc:docMk/>
            <pc:sldMk cId="62907223" sldId="28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7:09.438" v="19" actId="12788"/>
        <pc:sldMkLst>
          <pc:docMk/>
          <pc:sldMk cId="2114741272" sldId="289"/>
        </pc:sldMkLst>
        <pc:picChg chg="mod">
          <ac:chgData name="Takehara Kazuyo" userId="6c1305eccc517997" providerId="LiveId" clId="{99D0FF8B-9CD3-4D6B-A799-CA6947DE1021}" dt="2022-01-12T02:17:09.438" v="19" actId="12788"/>
          <ac:picMkLst>
            <pc:docMk/>
            <pc:sldMk cId="2114741272" sldId="28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7:29.090" v="22" actId="12788"/>
        <pc:sldMkLst>
          <pc:docMk/>
          <pc:sldMk cId="2901549122" sldId="291"/>
        </pc:sldMkLst>
        <pc:picChg chg="mod">
          <ac:chgData name="Takehara Kazuyo" userId="6c1305eccc517997" providerId="LiveId" clId="{99D0FF8B-9CD3-4D6B-A799-CA6947DE1021}" dt="2022-01-12T02:17:29.090" v="22" actId="12788"/>
          <ac:picMkLst>
            <pc:docMk/>
            <pc:sldMk cId="2901549122" sldId="29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8:19.633" v="27" actId="12788"/>
        <pc:sldMkLst>
          <pc:docMk/>
          <pc:sldMk cId="2031228488" sldId="293"/>
        </pc:sldMkLst>
        <pc:picChg chg="mod">
          <ac:chgData name="Takehara Kazuyo" userId="6c1305eccc517997" providerId="LiveId" clId="{99D0FF8B-9CD3-4D6B-A799-CA6947DE1021}" dt="2022-01-12T02:18:19.633" v="27" actId="12788"/>
          <ac:picMkLst>
            <pc:docMk/>
            <pc:sldMk cId="2031228488" sldId="293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8:23.712" v="28" actId="12788"/>
        <pc:sldMkLst>
          <pc:docMk/>
          <pc:sldMk cId="1473480322" sldId="295"/>
        </pc:sldMkLst>
        <pc:picChg chg="mod">
          <ac:chgData name="Takehara Kazuyo" userId="6c1305eccc517997" providerId="LiveId" clId="{99D0FF8B-9CD3-4D6B-A799-CA6947DE1021}" dt="2022-01-12T02:18:23.712" v="28" actId="12788"/>
          <ac:picMkLst>
            <pc:docMk/>
            <pc:sldMk cId="1473480322" sldId="29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8:55.963" v="31" actId="12788"/>
        <pc:sldMkLst>
          <pc:docMk/>
          <pc:sldMk cId="2473891107" sldId="297"/>
        </pc:sldMkLst>
        <pc:picChg chg="mod">
          <ac:chgData name="Takehara Kazuyo" userId="6c1305eccc517997" providerId="LiveId" clId="{99D0FF8B-9CD3-4D6B-A799-CA6947DE1021}" dt="2022-01-12T02:18:55.963" v="31" actId="12788"/>
          <ac:picMkLst>
            <pc:docMk/>
            <pc:sldMk cId="2473891107" sldId="29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9:16.494" v="35" actId="12788"/>
        <pc:sldMkLst>
          <pc:docMk/>
          <pc:sldMk cId="2992586702" sldId="299"/>
        </pc:sldMkLst>
        <pc:picChg chg="mod">
          <ac:chgData name="Takehara Kazuyo" userId="6c1305eccc517997" providerId="LiveId" clId="{99D0FF8B-9CD3-4D6B-A799-CA6947DE1021}" dt="2022-01-12T02:19:16.494" v="35" actId="12788"/>
          <ac:picMkLst>
            <pc:docMk/>
            <pc:sldMk cId="2992586702" sldId="29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9:34.570" v="38" actId="12788"/>
        <pc:sldMkLst>
          <pc:docMk/>
          <pc:sldMk cId="4150316970" sldId="301"/>
        </pc:sldMkLst>
        <pc:picChg chg="mod">
          <ac:chgData name="Takehara Kazuyo" userId="6c1305eccc517997" providerId="LiveId" clId="{99D0FF8B-9CD3-4D6B-A799-CA6947DE1021}" dt="2022-01-12T02:19:34.570" v="38" actId="12788"/>
          <ac:picMkLst>
            <pc:docMk/>
            <pc:sldMk cId="4150316970" sldId="30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19:55.970" v="42" actId="12788"/>
        <pc:sldMkLst>
          <pc:docMk/>
          <pc:sldMk cId="1685533218" sldId="303"/>
        </pc:sldMkLst>
        <pc:picChg chg="mod">
          <ac:chgData name="Takehara Kazuyo" userId="6c1305eccc517997" providerId="LiveId" clId="{99D0FF8B-9CD3-4D6B-A799-CA6947DE1021}" dt="2022-01-12T02:19:55.970" v="42" actId="12788"/>
          <ac:picMkLst>
            <pc:docMk/>
            <pc:sldMk cId="1685533218" sldId="30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20:16.826" v="45" actId="12788"/>
        <pc:sldMkLst>
          <pc:docMk/>
          <pc:sldMk cId="1921445884" sldId="305"/>
        </pc:sldMkLst>
        <pc:picChg chg="mod">
          <ac:chgData name="Takehara Kazuyo" userId="6c1305eccc517997" providerId="LiveId" clId="{99D0FF8B-9CD3-4D6B-A799-CA6947DE1021}" dt="2022-01-12T02:20:16.826" v="45" actId="12788"/>
          <ac:picMkLst>
            <pc:docMk/>
            <pc:sldMk cId="1921445884" sldId="30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9D0FF8B-9CD3-4D6B-A799-CA6947DE1021}" dt="2022-01-12T02:20:33.431" v="48" actId="12788"/>
        <pc:sldMkLst>
          <pc:docMk/>
          <pc:sldMk cId="1441196629" sldId="307"/>
        </pc:sldMkLst>
        <pc:picChg chg="mod">
          <ac:chgData name="Takehara Kazuyo" userId="6c1305eccc517997" providerId="LiveId" clId="{99D0FF8B-9CD3-4D6B-A799-CA6947DE1021}" dt="2022-01-12T02:20:33.431" v="48" actId="12788"/>
          <ac:picMkLst>
            <pc:docMk/>
            <pc:sldMk cId="1441196629" sldId="307"/>
            <ac:picMk id="3" creationId="{00000000-0000-0000-0000-000000000000}"/>
          </ac:picMkLst>
        </pc:picChg>
      </pc:sldChg>
      <pc:sldChg chg="add del">
        <pc:chgData name="Takehara Kazuyo" userId="6c1305eccc517997" providerId="LiveId" clId="{99D0FF8B-9CD3-4D6B-A799-CA6947DE1021}" dt="2022-04-01T03:25:53.929" v="50" actId="2696"/>
        <pc:sldMkLst>
          <pc:docMk/>
          <pc:sldMk cId="0" sldId="30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1911D-A843-46F9-811B-E0F269615CBC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33102-0508-42A2-ACAF-201D95B52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76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6926"/>
            <a:ext cx="6851073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季節</a:t>
            </a:r>
            <a:r>
              <a:rPr lang="en-US" altLang="ja-JP" sz="2800" dirty="0"/>
              <a:t>(</a:t>
            </a:r>
            <a:r>
              <a:rPr lang="ja-JP" altLang="en-US" sz="2800" dirty="0"/>
              <a:t>きせつ</a:t>
            </a:r>
            <a:r>
              <a:rPr lang="en-US" altLang="ja-JP" sz="2800" dirty="0"/>
              <a:t>)</a:t>
            </a:r>
            <a:r>
              <a:rPr lang="ja-JP" altLang="en-US" sz="2800" dirty="0"/>
              <a:t>の行事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ព្រឹត្តិការណ៍នៃរដូវ </a:t>
            </a:r>
            <a:r>
              <a:rPr lang="en-US" altLang="ja-JP" sz="2800" dirty="0"/>
              <a:t>】</a:t>
            </a:r>
          </a:p>
          <a:p>
            <a:pPr marL="514350" indent="-514350" algn="l">
              <a:buAutoNum type="alphaLcPeriod"/>
            </a:pPr>
            <a:r>
              <a:rPr lang="en-US" altLang="ja-JP" sz="2800" dirty="0"/>
              <a:t>(</a:t>
            </a:r>
            <a:r>
              <a:rPr lang="ja-JP" altLang="en-US" sz="2800" dirty="0"/>
              <a:t>お</a:t>
            </a:r>
            <a:r>
              <a:rPr lang="en-US" altLang="ja-JP" sz="2800" dirty="0"/>
              <a:t>)</a:t>
            </a:r>
            <a:r>
              <a:rPr lang="ja-JP" altLang="en-US" sz="2800" dirty="0"/>
              <a:t>正月</a:t>
            </a:r>
            <a:r>
              <a:rPr lang="en-US" altLang="ja-JP" sz="2800" dirty="0"/>
              <a:t>(</a:t>
            </a:r>
            <a:r>
              <a:rPr lang="ja-JP" altLang="en-US" sz="2800" dirty="0"/>
              <a:t>しょうがつ</a:t>
            </a:r>
            <a:r>
              <a:rPr lang="en-US" altLang="ja-JP" sz="2800" dirty="0"/>
              <a:t>) </a:t>
            </a:r>
            <a:r>
              <a:rPr lang="ja-JP" altLang="en-US" sz="2800" dirty="0"/>
              <a:t>１月１日</a:t>
            </a:r>
            <a:r>
              <a:rPr lang="en-US" altLang="ja-JP" sz="2800" dirty="0"/>
              <a:t>(</a:t>
            </a:r>
            <a:r>
              <a:rPr lang="ja-JP" altLang="en-US" sz="2800" dirty="0"/>
              <a:t>いちがつ ついたち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ចូលឆ្នាំថ្មី (ថ្ងៃទី១ខែមករា)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09" y="-11546"/>
            <a:ext cx="6853382" cy="68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季節</a:t>
            </a:r>
            <a:r>
              <a:rPr lang="en-US" altLang="ja-JP" sz="2800" dirty="0"/>
              <a:t>(</a:t>
            </a:r>
            <a:r>
              <a:rPr lang="ja-JP" altLang="en-US" sz="2800" dirty="0"/>
              <a:t>きせつ</a:t>
            </a:r>
            <a:r>
              <a:rPr lang="en-US" altLang="ja-JP" sz="2800" dirty="0"/>
              <a:t>)</a:t>
            </a:r>
            <a:r>
              <a:rPr lang="ja-JP" altLang="en-US" sz="2800" dirty="0"/>
              <a:t>の行事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ព្រឹត្តិការណ៍នៃរដូវ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成人の日</a:t>
            </a:r>
            <a:r>
              <a:rPr lang="en-US" altLang="ja-JP" sz="2800" dirty="0"/>
              <a:t>(</a:t>
            </a:r>
            <a:r>
              <a:rPr lang="ja-JP" altLang="en-US" sz="2800" dirty="0"/>
              <a:t>せいじんのひ</a:t>
            </a:r>
            <a:r>
              <a:rPr lang="en-US" altLang="ja-JP" sz="2800" dirty="0"/>
              <a:t>) </a:t>
            </a:r>
            <a:r>
              <a:rPr lang="ja-JP" altLang="en-US" sz="2800" dirty="0"/>
              <a:t>１月第２月曜日</a:t>
            </a:r>
            <a:r>
              <a:rPr lang="en-US" altLang="ja-JP" sz="2800" dirty="0"/>
              <a:t>(</a:t>
            </a:r>
            <a:r>
              <a:rPr lang="ja-JP" altLang="en-US" sz="2800" dirty="0"/>
              <a:t>いちがつ だいに げつようび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ថ្ងៃបុណ្យមនុស្សពេញវ័យ (ថ្ងៃចន្ទសប្ដាហ៍ទី២នៃខែមករា)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089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6926"/>
            <a:ext cx="6851073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7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季節</a:t>
            </a:r>
            <a:r>
              <a:rPr lang="en-US" altLang="ja-JP" sz="2800" dirty="0"/>
              <a:t>(</a:t>
            </a:r>
            <a:r>
              <a:rPr lang="ja-JP" altLang="en-US" sz="2800" dirty="0"/>
              <a:t>きせつ</a:t>
            </a:r>
            <a:r>
              <a:rPr lang="en-US" altLang="ja-JP" sz="2800" dirty="0"/>
              <a:t>)</a:t>
            </a:r>
            <a:r>
              <a:rPr lang="ja-JP" altLang="en-US" sz="2800" dirty="0"/>
              <a:t>の行事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ព្រឹត្តិការណ៍នៃរដូវ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ひな祭り</a:t>
            </a:r>
            <a:r>
              <a:rPr lang="en-US" altLang="ja-JP" sz="2800" dirty="0"/>
              <a:t>(</a:t>
            </a:r>
            <a:r>
              <a:rPr lang="ja-JP" altLang="en-US" sz="2800" dirty="0"/>
              <a:t>まつり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en-US" altLang="ja-JP" sz="2800" dirty="0"/>
              <a:t>3</a:t>
            </a:r>
            <a:r>
              <a:rPr lang="ja-JP" altLang="en-US" sz="2800" dirty="0"/>
              <a:t>月</a:t>
            </a:r>
            <a:r>
              <a:rPr lang="en-US" altLang="ja-JP" sz="2800" dirty="0"/>
              <a:t>3</a:t>
            </a:r>
            <a:r>
              <a:rPr lang="ja-JP" altLang="en-US" sz="2800" dirty="0"/>
              <a:t>日</a:t>
            </a:r>
            <a:r>
              <a:rPr lang="en-US" altLang="ja-JP" sz="2800" dirty="0"/>
              <a:t>(</a:t>
            </a:r>
            <a:r>
              <a:rPr lang="ja-JP" altLang="en-US" sz="2800" dirty="0"/>
              <a:t>さんがつ みっか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បុណ្យកុមារី (ថ្ងៃទី៣ខែមីនា)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031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4" y="-9237"/>
            <a:ext cx="6871853" cy="687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41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季節</a:t>
            </a:r>
            <a:r>
              <a:rPr lang="en-US" altLang="ja-JP" sz="2800" dirty="0"/>
              <a:t>(</a:t>
            </a:r>
            <a:r>
              <a:rPr lang="ja-JP" altLang="en-US" sz="2800" dirty="0"/>
              <a:t>きせつ</a:t>
            </a:r>
            <a:r>
              <a:rPr lang="en-US" altLang="ja-JP" sz="2800" dirty="0"/>
              <a:t>)</a:t>
            </a:r>
            <a:r>
              <a:rPr lang="ja-JP" altLang="en-US" sz="2800" dirty="0"/>
              <a:t>の行事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ព្រឹត្តិការណ៍នៃរដូវ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こどもの日</a:t>
            </a:r>
            <a:r>
              <a:rPr lang="en-US" altLang="ja-JP" sz="2800" dirty="0"/>
              <a:t>(</a:t>
            </a:r>
            <a:r>
              <a:rPr lang="ja-JP" altLang="en-US" sz="2800" dirty="0"/>
              <a:t>ひ</a:t>
            </a:r>
            <a:r>
              <a:rPr lang="en-US" altLang="ja-JP" sz="2800" dirty="0"/>
              <a:t>) </a:t>
            </a:r>
            <a:r>
              <a:rPr lang="ja-JP" altLang="en-US" sz="2800" dirty="0"/>
              <a:t>５月５日</a:t>
            </a:r>
            <a:r>
              <a:rPr lang="en-US" altLang="ja-JP" sz="2800" dirty="0"/>
              <a:t>(</a:t>
            </a:r>
            <a:r>
              <a:rPr lang="ja-JP" altLang="en-US" sz="2800" dirty="0"/>
              <a:t>ごがつ いつか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បុណ្យកុមារ (ថ្ងៃទី៥ខែឧសភា)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686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91" y="20782"/>
            <a:ext cx="6837218" cy="68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49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季節</a:t>
            </a:r>
            <a:r>
              <a:rPr lang="en-US" altLang="ja-JP" sz="2800" dirty="0"/>
              <a:t>(</a:t>
            </a:r>
            <a:r>
              <a:rPr lang="ja-JP" altLang="en-US" sz="2800" dirty="0"/>
              <a:t>きせつ</a:t>
            </a:r>
            <a:r>
              <a:rPr lang="en-US" altLang="ja-JP" sz="2800" dirty="0"/>
              <a:t>)</a:t>
            </a:r>
            <a:r>
              <a:rPr lang="ja-JP" altLang="en-US" sz="2800" dirty="0"/>
              <a:t>の行事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ព្រឹត្តិការណ៍នៃរដូវ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七夕</a:t>
            </a:r>
            <a:r>
              <a:rPr lang="en-US" altLang="ja-JP" sz="2800" dirty="0"/>
              <a:t>(</a:t>
            </a:r>
            <a:r>
              <a:rPr lang="ja-JP" altLang="en-US" sz="2800" dirty="0"/>
              <a:t>たなばた</a:t>
            </a:r>
            <a:r>
              <a:rPr lang="en-US" altLang="ja-JP" sz="2800" dirty="0"/>
              <a:t>) </a:t>
            </a:r>
            <a:r>
              <a:rPr lang="ja-JP" altLang="en-US" sz="2800" dirty="0"/>
              <a:t>７月７日</a:t>
            </a:r>
            <a:r>
              <a:rPr lang="en-US" altLang="ja-JP" sz="2800" dirty="0"/>
              <a:t>(</a:t>
            </a:r>
            <a:r>
              <a:rPr lang="ja-JP" altLang="en-US" sz="2800" dirty="0"/>
              <a:t>しちがつ なのか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បុណ្យផ្កាយ (ថ្ងៃទី៧ខែកក្កដា)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034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46" y="-1"/>
            <a:ext cx="6860309" cy="686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28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lang="ja-JP" altLang="en-US" sz="2800" dirty="0"/>
              <a:t>季節</a:t>
            </a:r>
            <a:r>
              <a:rPr lang="en-US" altLang="ja-JP" sz="2800" dirty="0"/>
              <a:t>(</a:t>
            </a:r>
            <a:r>
              <a:rPr lang="ja-JP" altLang="en-US" sz="2800" dirty="0"/>
              <a:t>きせつ</a:t>
            </a:r>
            <a:r>
              <a:rPr lang="en-US" altLang="ja-JP" sz="2800" dirty="0"/>
              <a:t>)</a:t>
            </a:r>
            <a:r>
              <a:rPr lang="ja-JP" altLang="en-US" sz="2800" dirty="0"/>
              <a:t>の行事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ព្រឹត្តិការណ៍នៃរដូវ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クリスマス</a:t>
            </a:r>
            <a:r>
              <a:rPr lang="en-US" altLang="ja-JP" sz="2800" dirty="0"/>
              <a:t> 12</a:t>
            </a:r>
            <a:r>
              <a:rPr lang="ja-JP" altLang="en-US" sz="2800" dirty="0"/>
              <a:t>月</a:t>
            </a:r>
            <a:r>
              <a:rPr lang="en-US" altLang="ja-JP" sz="2800" dirty="0"/>
              <a:t>25</a:t>
            </a:r>
            <a:r>
              <a:rPr lang="ja-JP" altLang="en-US" sz="2800" dirty="0"/>
              <a:t>日</a:t>
            </a:r>
            <a:r>
              <a:rPr lang="en-US" altLang="ja-JP" sz="2800" dirty="0"/>
              <a:t>(</a:t>
            </a:r>
            <a:r>
              <a:rPr lang="ja-JP" altLang="en-US" sz="2800" dirty="0"/>
              <a:t>じゅうにがつ にじゅうごにち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បុណ្យណូអែល (ថ្ងៃទី២៥ខែធ្នូ)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491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3" y="6925"/>
            <a:ext cx="6851075" cy="68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80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祭り</a:t>
            </a:r>
            <a:r>
              <a:rPr lang="en-US" altLang="ja-JP" sz="2800" dirty="0"/>
              <a:t>(</a:t>
            </a:r>
            <a:r>
              <a:rPr lang="ja-JP" altLang="en-US" sz="2800" dirty="0"/>
              <a:t>まつり</a:t>
            </a:r>
            <a:r>
              <a:rPr lang="en-US" altLang="ja-JP" sz="2800" dirty="0"/>
              <a:t>)</a:t>
            </a:r>
            <a:r>
              <a:rPr lang="ja-JP" altLang="en-US" sz="2800" dirty="0"/>
              <a:t>や行事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ですること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ពេលមានពិធីបុណ្យនិងព្រឹត្តិការណ៍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田舎</a:t>
            </a:r>
            <a:r>
              <a:rPr lang="en-US" altLang="ja-JP" sz="2800" dirty="0"/>
              <a:t>(</a:t>
            </a:r>
            <a:r>
              <a:rPr lang="ja-JP" altLang="en-US" sz="2800" dirty="0"/>
              <a:t>いなか</a:t>
            </a:r>
            <a:r>
              <a:rPr lang="en-US" altLang="ja-JP" sz="2800" dirty="0"/>
              <a:t>)</a:t>
            </a:r>
            <a:r>
              <a:rPr lang="ja-JP" altLang="en-US" sz="2800" dirty="0"/>
              <a:t>に帰る</a:t>
            </a:r>
            <a:r>
              <a:rPr lang="en-US" altLang="ja-JP" sz="2800" dirty="0"/>
              <a:t>(</a:t>
            </a:r>
            <a:r>
              <a:rPr lang="ja-JP" altLang="en-US" sz="2800" dirty="0"/>
              <a:t>かえる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ត្រលប់ទៅស្រុកកំណើត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28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382" y="-9236"/>
            <a:ext cx="6867236" cy="686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9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祭り</a:t>
            </a:r>
            <a:r>
              <a:rPr lang="en-US" altLang="ja-JP" sz="2800" dirty="0"/>
              <a:t>(</a:t>
            </a:r>
            <a:r>
              <a:rPr lang="ja-JP" altLang="en-US" sz="2800" dirty="0"/>
              <a:t>まつり</a:t>
            </a:r>
            <a:r>
              <a:rPr lang="en-US" altLang="ja-JP" sz="2800" dirty="0"/>
              <a:t>)</a:t>
            </a:r>
            <a:r>
              <a:rPr lang="ja-JP" altLang="en-US" sz="2800" dirty="0"/>
              <a:t>や行事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ですること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ពេលមានពិធីបុណ្យនិងព្រឹត្តិការណ៍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飾り</a:t>
            </a:r>
            <a:r>
              <a:rPr lang="en-US" altLang="ja-JP" sz="2800" dirty="0"/>
              <a:t>(</a:t>
            </a:r>
            <a:r>
              <a:rPr lang="ja-JP" altLang="en-US" sz="2800" dirty="0"/>
              <a:t>かざり</a:t>
            </a:r>
            <a:r>
              <a:rPr lang="en-US" altLang="ja-JP" sz="2800" dirty="0"/>
              <a:t>)</a:t>
            </a:r>
            <a:r>
              <a:rPr lang="ja-JP" altLang="en-US" sz="2800" dirty="0"/>
              <a:t>を飾る</a:t>
            </a:r>
            <a:r>
              <a:rPr lang="en-US" altLang="ja-JP" sz="2800" dirty="0"/>
              <a:t>(</a:t>
            </a:r>
            <a:r>
              <a:rPr lang="ja-JP" altLang="en-US" sz="2800" dirty="0"/>
              <a:t>かざる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តុបតែងលម្អ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375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09" y="-20782"/>
            <a:ext cx="6878782" cy="6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586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祭り</a:t>
            </a:r>
            <a:r>
              <a:rPr lang="en-US" altLang="ja-JP" sz="2800" dirty="0"/>
              <a:t>(</a:t>
            </a:r>
            <a:r>
              <a:rPr lang="ja-JP" altLang="en-US" sz="2800" dirty="0"/>
              <a:t>まつり</a:t>
            </a:r>
            <a:r>
              <a:rPr lang="en-US" altLang="ja-JP" sz="2800" dirty="0"/>
              <a:t>)</a:t>
            </a:r>
            <a:r>
              <a:rPr lang="ja-JP" altLang="en-US" sz="2800" dirty="0"/>
              <a:t>や行事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ですること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ពេលមានពិធីបុណ្យនិងព្រឹត្តិការណ៍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特別</a:t>
            </a:r>
            <a:r>
              <a:rPr lang="en-US" altLang="ja-JP" sz="2800" dirty="0"/>
              <a:t>(</a:t>
            </a:r>
            <a:r>
              <a:rPr lang="ja-JP" altLang="en-US" sz="2800" dirty="0"/>
              <a:t>とくべつ</a:t>
            </a:r>
            <a:r>
              <a:rPr lang="en-US" altLang="ja-JP" sz="2800" dirty="0"/>
              <a:t>)</a:t>
            </a:r>
            <a:r>
              <a:rPr lang="ja-JP" altLang="en-US" sz="2800" dirty="0"/>
              <a:t>な料理</a:t>
            </a:r>
            <a:r>
              <a:rPr lang="en-US" altLang="ja-JP" sz="2800" dirty="0"/>
              <a:t>(</a:t>
            </a:r>
            <a:r>
              <a:rPr lang="ja-JP" altLang="en-US" sz="2800" dirty="0"/>
              <a:t>りょうり</a:t>
            </a:r>
            <a:r>
              <a:rPr lang="en-US" altLang="ja-JP" sz="2800" dirty="0"/>
              <a:t>)</a:t>
            </a:r>
            <a:r>
              <a:rPr lang="ja-JP" altLang="en-US" sz="2800" dirty="0"/>
              <a:t>を食べる</a:t>
            </a:r>
            <a:r>
              <a:rPr lang="en-US" altLang="ja-JP" sz="2800" dirty="0"/>
              <a:t>(</a:t>
            </a:r>
            <a:r>
              <a:rPr lang="ja-JP" altLang="en-US" sz="2800" dirty="0"/>
              <a:t>たべる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ញ៉ាំអាហារពិសេស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482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316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祭り</a:t>
            </a:r>
            <a:r>
              <a:rPr lang="en-US" altLang="ja-JP" sz="2800" dirty="0"/>
              <a:t>(</a:t>
            </a:r>
            <a:r>
              <a:rPr lang="ja-JP" altLang="en-US" sz="2800" dirty="0"/>
              <a:t>まつり</a:t>
            </a:r>
            <a:r>
              <a:rPr lang="en-US" altLang="ja-JP" sz="2800" dirty="0"/>
              <a:t>)</a:t>
            </a:r>
            <a:r>
              <a:rPr lang="ja-JP" altLang="en-US" sz="2800" dirty="0"/>
              <a:t>や行事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ですること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ពេលមានពិធីបុណ្យនិងព្រឹត្តិការណ៍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パーティーをする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រៀបចំពិធីជប់លៀង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887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-1"/>
            <a:ext cx="6858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33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祭り</a:t>
            </a:r>
            <a:r>
              <a:rPr lang="en-US" altLang="ja-JP" sz="2800" dirty="0"/>
              <a:t>(</a:t>
            </a:r>
            <a:r>
              <a:rPr lang="ja-JP" altLang="en-US" sz="2800" dirty="0"/>
              <a:t>まつり</a:t>
            </a:r>
            <a:r>
              <a:rPr lang="en-US" altLang="ja-JP" sz="2800" dirty="0"/>
              <a:t>)</a:t>
            </a:r>
            <a:r>
              <a:rPr lang="ja-JP" altLang="en-US" sz="2800" dirty="0"/>
              <a:t>や行事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ですること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ពេលមានពិធីបុណ្យនិងព្រឹត្តិការណ៍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歌ったり</a:t>
            </a:r>
            <a:r>
              <a:rPr lang="en-US" altLang="ja-JP" sz="2800" dirty="0"/>
              <a:t>(</a:t>
            </a:r>
            <a:r>
              <a:rPr lang="ja-JP" altLang="en-US" sz="2800" dirty="0"/>
              <a:t>うたったり</a:t>
            </a:r>
            <a:r>
              <a:rPr lang="en-US" altLang="ja-JP" sz="2800" dirty="0"/>
              <a:t>)</a:t>
            </a:r>
            <a:r>
              <a:rPr lang="ja-JP" altLang="en-US" sz="2800" dirty="0"/>
              <a:t>踊ったり</a:t>
            </a:r>
            <a:r>
              <a:rPr lang="en-US" altLang="ja-JP" sz="2800" dirty="0"/>
              <a:t>(</a:t>
            </a:r>
            <a:r>
              <a:rPr lang="ja-JP" altLang="en-US" sz="2800" dirty="0"/>
              <a:t>おどったり</a:t>
            </a:r>
            <a:r>
              <a:rPr lang="en-US" altLang="ja-JP" sz="2800" dirty="0"/>
              <a:t>)</a:t>
            </a:r>
            <a:r>
              <a:rPr lang="ja-JP" altLang="en-US" sz="2800" dirty="0"/>
              <a:t>する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ច្រៀងនិងរាំ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12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64" y="6926"/>
            <a:ext cx="6851073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45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祭り</a:t>
            </a:r>
            <a:r>
              <a:rPr lang="en-US" altLang="ja-JP" sz="2800" dirty="0"/>
              <a:t>(</a:t>
            </a:r>
            <a:r>
              <a:rPr lang="ja-JP" altLang="en-US" sz="2800" dirty="0"/>
              <a:t>まつり</a:t>
            </a:r>
            <a:r>
              <a:rPr lang="en-US" altLang="ja-JP" sz="2800" dirty="0"/>
              <a:t>)</a:t>
            </a:r>
            <a:r>
              <a:rPr lang="ja-JP" altLang="en-US" sz="2800" dirty="0"/>
              <a:t>や行事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ですること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ពេលមានពិធីបុណ្យនិងព្រឹត្តិការណ៍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旅行</a:t>
            </a:r>
            <a:r>
              <a:rPr lang="en-US" altLang="ja-JP" sz="2800" dirty="0"/>
              <a:t>(</a:t>
            </a:r>
            <a:r>
              <a:rPr lang="ja-JP" altLang="en-US" sz="2800" dirty="0"/>
              <a:t>りょこう</a:t>
            </a:r>
            <a:r>
              <a:rPr lang="en-US" altLang="ja-JP" sz="2800" dirty="0"/>
              <a:t>)</a:t>
            </a:r>
            <a:r>
              <a:rPr lang="ja-JP" altLang="en-US" sz="2800" dirty="0"/>
              <a:t>に行く</a:t>
            </a:r>
            <a:r>
              <a:rPr lang="en-US" altLang="ja-JP" sz="2800" dirty="0"/>
              <a:t>(</a:t>
            </a:r>
            <a:r>
              <a:rPr lang="ja-JP" altLang="en-US" sz="2800" dirty="0"/>
              <a:t>いく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ធ្វើដំណើរកម្សាន្ត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625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46" y="-2308"/>
            <a:ext cx="6860308" cy="686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96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9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3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祭り</a:t>
            </a:r>
            <a:r>
              <a:rPr lang="en-US" altLang="ja-JP" sz="2800" dirty="0"/>
              <a:t>(</a:t>
            </a:r>
            <a:r>
              <a:rPr lang="ja-JP" altLang="en-US" sz="2800" dirty="0"/>
              <a:t>まつり</a:t>
            </a:r>
            <a:r>
              <a:rPr lang="en-US" altLang="ja-JP" sz="2800" dirty="0"/>
              <a:t>)</a:t>
            </a:r>
            <a:r>
              <a:rPr lang="ja-JP" altLang="en-US" sz="2800" dirty="0"/>
              <a:t>や行事</a:t>
            </a:r>
            <a:r>
              <a:rPr lang="en-US" altLang="ja-JP" sz="2800" dirty="0"/>
              <a:t>(</a:t>
            </a:r>
            <a:r>
              <a:rPr lang="ja-JP" altLang="en-US" sz="2800" dirty="0"/>
              <a:t>ぎょうじ</a:t>
            </a:r>
            <a:r>
              <a:rPr lang="en-US" altLang="ja-JP" sz="2800" dirty="0"/>
              <a:t>)</a:t>
            </a:r>
            <a:r>
              <a:rPr lang="ja-JP" altLang="en-US" sz="2800" dirty="0"/>
              <a:t>ですること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ពេលមានពិធីបុណ្យនិងព្រឹត្តិការណ៍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プレゼントやお金</a:t>
            </a:r>
            <a:r>
              <a:rPr lang="en-US" altLang="ja-JP" sz="2800" dirty="0"/>
              <a:t>(</a:t>
            </a:r>
            <a:r>
              <a:rPr lang="ja-JP" altLang="en-US" sz="2800" dirty="0"/>
              <a:t>かね</a:t>
            </a:r>
            <a:r>
              <a:rPr lang="en-US" altLang="ja-JP" sz="2800" dirty="0"/>
              <a:t>)</a:t>
            </a:r>
            <a:r>
              <a:rPr lang="ja-JP" altLang="en-US" sz="2800" dirty="0"/>
              <a:t>をあげる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ឲ្យអំណោយនិងលុយ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90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565</Words>
  <Application>Microsoft Office PowerPoint</Application>
  <PresentationFormat>ワイド画面</PresentationFormat>
  <Paragraphs>36</Paragraphs>
  <Slides>27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32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162</cp:revision>
  <dcterms:created xsi:type="dcterms:W3CDTF">2021-11-15T04:51:58Z</dcterms:created>
  <dcterms:modified xsi:type="dcterms:W3CDTF">2022-04-01T03:25:57Z</dcterms:modified>
</cp:coreProperties>
</file>