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25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35B706-D687-449E-90B6-19C94405CCE6}" v="2" dt="2022-04-01T03:25:41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235B706-D687-449E-90B6-19C94405CCE6}"/>
    <pc:docChg chg="addSld delSld modSld">
      <pc:chgData name="Takehara Kazuyo" userId="6c1305eccc517997" providerId="LiveId" clId="{1235B706-D687-449E-90B6-19C94405CCE6}" dt="2022-04-01T03:25:39.079" v="43" actId="2696"/>
      <pc:docMkLst>
        <pc:docMk/>
      </pc:docMkLst>
      <pc:sldChg chg="modSp mod">
        <pc:chgData name="Takehara Kazuyo" userId="6c1305eccc517997" providerId="LiveId" clId="{1235B706-D687-449E-90B6-19C94405CCE6}" dt="2022-01-12T02:21:11.824" v="31" actId="12788"/>
        <pc:sldMkLst>
          <pc:docMk/>
          <pc:sldMk cId="1665319151" sldId="257"/>
        </pc:sldMkLst>
        <pc:picChg chg="mod">
          <ac:chgData name="Takehara Kazuyo" userId="6c1305eccc517997" providerId="LiveId" clId="{1235B706-D687-449E-90B6-19C94405CCE6}" dt="2022-01-12T02:21:11.824" v="31" actId="12788"/>
          <ac:picMkLst>
            <pc:docMk/>
            <pc:sldMk cId="1665319151" sldId="25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15.678" v="32" actId="12788"/>
        <pc:sldMkLst>
          <pc:docMk/>
          <pc:sldMk cId="1400173553" sldId="285"/>
        </pc:sldMkLst>
        <pc:picChg chg="mod">
          <ac:chgData name="Takehara Kazuyo" userId="6c1305eccc517997" providerId="LiveId" clId="{1235B706-D687-449E-90B6-19C94405CCE6}" dt="2022-01-12T02:21:15.678" v="32" actId="12788"/>
          <ac:picMkLst>
            <pc:docMk/>
            <pc:sldMk cId="1400173553" sldId="28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19.949" v="33" actId="12788"/>
        <pc:sldMkLst>
          <pc:docMk/>
          <pc:sldMk cId="1158067940" sldId="287"/>
        </pc:sldMkLst>
        <pc:picChg chg="mod">
          <ac:chgData name="Takehara Kazuyo" userId="6c1305eccc517997" providerId="LiveId" clId="{1235B706-D687-449E-90B6-19C94405CCE6}" dt="2022-01-12T02:21:19.949" v="33" actId="12788"/>
          <ac:picMkLst>
            <pc:docMk/>
            <pc:sldMk cId="1158067940" sldId="28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24.386" v="34" actId="12788"/>
        <pc:sldMkLst>
          <pc:docMk/>
          <pc:sldMk cId="2094291850" sldId="289"/>
        </pc:sldMkLst>
        <pc:picChg chg="mod">
          <ac:chgData name="Takehara Kazuyo" userId="6c1305eccc517997" providerId="LiveId" clId="{1235B706-D687-449E-90B6-19C94405CCE6}" dt="2022-01-12T02:21:24.386" v="34" actId="12788"/>
          <ac:picMkLst>
            <pc:docMk/>
            <pc:sldMk cId="2094291850" sldId="28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28.818" v="35" actId="12788"/>
        <pc:sldMkLst>
          <pc:docMk/>
          <pc:sldMk cId="986333731" sldId="291"/>
        </pc:sldMkLst>
        <pc:picChg chg="mod">
          <ac:chgData name="Takehara Kazuyo" userId="6c1305eccc517997" providerId="LiveId" clId="{1235B706-D687-449E-90B6-19C94405CCE6}" dt="2022-01-12T02:21:28.818" v="35" actId="12788"/>
          <ac:picMkLst>
            <pc:docMk/>
            <pc:sldMk cId="986333731" sldId="29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32.605" v="36" actId="12788"/>
        <pc:sldMkLst>
          <pc:docMk/>
          <pc:sldMk cId="1371923597" sldId="293"/>
        </pc:sldMkLst>
        <pc:picChg chg="mod">
          <ac:chgData name="Takehara Kazuyo" userId="6c1305eccc517997" providerId="LiveId" clId="{1235B706-D687-449E-90B6-19C94405CCE6}" dt="2022-01-12T02:21:32.605" v="36" actId="12788"/>
          <ac:picMkLst>
            <pc:docMk/>
            <pc:sldMk cId="1371923597" sldId="29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36.486" v="37" actId="12788"/>
        <pc:sldMkLst>
          <pc:docMk/>
          <pc:sldMk cId="3531663097" sldId="295"/>
        </pc:sldMkLst>
        <pc:picChg chg="mod">
          <ac:chgData name="Takehara Kazuyo" userId="6c1305eccc517997" providerId="LiveId" clId="{1235B706-D687-449E-90B6-19C94405CCE6}" dt="2022-01-12T02:21:36.486" v="37" actId="12788"/>
          <ac:picMkLst>
            <pc:docMk/>
            <pc:sldMk cId="3531663097" sldId="29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40.351" v="38" actId="12788"/>
        <pc:sldMkLst>
          <pc:docMk/>
          <pc:sldMk cId="1258820799" sldId="297"/>
        </pc:sldMkLst>
        <pc:picChg chg="mod">
          <ac:chgData name="Takehara Kazuyo" userId="6c1305eccc517997" providerId="LiveId" clId="{1235B706-D687-449E-90B6-19C94405CCE6}" dt="2022-01-12T02:21:40.351" v="38" actId="12788"/>
          <ac:picMkLst>
            <pc:docMk/>
            <pc:sldMk cId="1258820799" sldId="29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46.469" v="40" actId="12788"/>
        <pc:sldMkLst>
          <pc:docMk/>
          <pc:sldMk cId="3564735763" sldId="299"/>
        </pc:sldMkLst>
        <pc:picChg chg="mod">
          <ac:chgData name="Takehara Kazuyo" userId="6c1305eccc517997" providerId="LiveId" clId="{1235B706-D687-449E-90B6-19C94405CCE6}" dt="2022-01-12T02:21:46.469" v="40" actId="12788"/>
          <ac:picMkLst>
            <pc:docMk/>
            <pc:sldMk cId="3564735763" sldId="29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1235B706-D687-449E-90B6-19C94405CCE6}" dt="2022-01-12T02:21:50.412" v="41" actId="12788"/>
        <pc:sldMkLst>
          <pc:docMk/>
          <pc:sldMk cId="587043095" sldId="301"/>
        </pc:sldMkLst>
        <pc:picChg chg="mod">
          <ac:chgData name="Takehara Kazuyo" userId="6c1305eccc517997" providerId="LiveId" clId="{1235B706-D687-449E-90B6-19C94405CCE6}" dt="2022-01-12T02:21:50.412" v="41" actId="12788"/>
          <ac:picMkLst>
            <pc:docMk/>
            <pc:sldMk cId="587043095" sldId="301"/>
            <ac:picMk id="3" creationId="{00000000-0000-0000-0000-000000000000}"/>
          </ac:picMkLst>
        </pc:picChg>
      </pc:sldChg>
      <pc:sldChg chg="add del">
        <pc:chgData name="Takehara Kazuyo" userId="6c1305eccc517997" providerId="LiveId" clId="{1235B706-D687-449E-90B6-19C94405CCE6}" dt="2022-04-01T03:25:39.079" v="43" actId="2696"/>
        <pc:sldMkLst>
          <pc:docMk/>
          <pc:sldMk cId="0" sldId="30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2A70C-96F8-4C7C-A0C3-D6A540F04764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68250-1ED2-4073-90F6-C82C312E5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3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屋台</a:t>
            </a:r>
            <a:r>
              <a:rPr lang="en-US" altLang="ja-JP" sz="2800" dirty="0"/>
              <a:t>(</a:t>
            </a:r>
            <a:r>
              <a:rPr lang="ja-JP" altLang="en-US" sz="2800" dirty="0"/>
              <a:t>やたい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តូប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1"/>
            <a:ext cx="6862618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ステージ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ឆាក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776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25400"/>
            <a:ext cx="68326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67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パフォーマンス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ការសម្ដែង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99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1544"/>
            <a:ext cx="6869544" cy="68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1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観光紹介</a:t>
            </a:r>
            <a:r>
              <a:rPr lang="en-US" altLang="ja-JP" sz="2800" dirty="0"/>
              <a:t>(</a:t>
            </a:r>
            <a:r>
              <a:rPr lang="ja-JP" altLang="en-US" sz="2800" dirty="0"/>
              <a:t>かんこうしょうかい</a:t>
            </a:r>
            <a:r>
              <a:rPr lang="en-US" altLang="ja-JP" sz="2800" dirty="0"/>
              <a:t>)</a:t>
            </a:r>
            <a:r>
              <a:rPr lang="ja-JP" altLang="en-US" sz="2800" dirty="0"/>
              <a:t>コーナー </a:t>
            </a:r>
            <a:r>
              <a:rPr lang="en-US" altLang="ja-JP" sz="2800" dirty="0"/>
              <a:t>(</a:t>
            </a:r>
            <a:r>
              <a:rPr lang="ja-JP" altLang="en-US" sz="2800" dirty="0"/>
              <a:t>～コーナー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កន្លែងណែនាំពីតំបន់ទេសចរណ៍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(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</a:t>
            </a:r>
            <a:r>
              <a:rPr lang="ja-JP" altLang="en-US" sz="2800" dirty="0"/>
              <a:t> ～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6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33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スピーチコンテスト </a:t>
            </a:r>
            <a:r>
              <a:rPr lang="en-US" altLang="ja-JP" sz="2800" dirty="0"/>
              <a:t>(</a:t>
            </a:r>
            <a:r>
              <a:rPr lang="ja-JP" altLang="en-US" sz="2800" dirty="0"/>
              <a:t>～コンテスト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ការប្រកួតប្រជែងថ្លែងសុន្ទរកថា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(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ការប្រកួតប្រជែង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89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64" y="32327"/>
            <a:ext cx="6825673" cy="68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23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カラオケ大会</a:t>
            </a:r>
            <a:r>
              <a:rPr lang="en-US" altLang="ja-JP" sz="2800" dirty="0"/>
              <a:t>(</a:t>
            </a:r>
            <a:r>
              <a:rPr lang="ja-JP" altLang="en-US" sz="2800" dirty="0"/>
              <a:t>たいかい</a:t>
            </a:r>
            <a:r>
              <a:rPr lang="en-US" altLang="ja-JP" sz="2800" dirty="0"/>
              <a:t>) (</a:t>
            </a:r>
            <a:r>
              <a:rPr lang="ja-JP" altLang="en-US" sz="2800" dirty="0"/>
              <a:t>～大会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ការប្រកួតច្រៀងខារ៉ាអូខេ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(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ការប្រកួត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22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82" y="20782"/>
            <a:ext cx="6816436" cy="68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63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合気道</a:t>
            </a:r>
            <a:r>
              <a:rPr lang="en-US" altLang="ja-JP" sz="2800" dirty="0"/>
              <a:t>(</a:t>
            </a:r>
            <a:r>
              <a:rPr lang="ja-JP" altLang="en-US" sz="2800" dirty="0"/>
              <a:t>あいきどう</a:t>
            </a:r>
            <a:r>
              <a:rPr lang="en-US" altLang="ja-JP" sz="2800" dirty="0"/>
              <a:t>)</a:t>
            </a:r>
            <a:r>
              <a:rPr lang="ja-JP" altLang="en-US" sz="2800" dirty="0"/>
              <a:t>デモンストレーション </a:t>
            </a:r>
            <a:r>
              <a:rPr lang="en-US" altLang="ja-JP" sz="2800" dirty="0"/>
              <a:t>(</a:t>
            </a:r>
            <a:r>
              <a:rPr lang="ja-JP" altLang="en-US" sz="2800" dirty="0"/>
              <a:t>～デモンストレーション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ការបង្ហាញពីកីឡាអៃគីដូ (ការបង្ហាញពី</a:t>
            </a:r>
            <a:r>
              <a:rPr lang="ja-JP" altLang="en-US" sz="2800" dirty="0"/>
              <a:t> ～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76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82" y="16164"/>
            <a:ext cx="6841836" cy="684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0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世界</a:t>
            </a:r>
            <a:r>
              <a:rPr lang="en-US" altLang="ja-JP" sz="2800" dirty="0"/>
              <a:t>(</a:t>
            </a:r>
            <a:r>
              <a:rPr lang="ja-JP" altLang="en-US" sz="2800" dirty="0"/>
              <a:t>せかい</a:t>
            </a:r>
            <a:r>
              <a:rPr lang="en-US" altLang="ja-JP" sz="2800" dirty="0"/>
              <a:t>)</a:t>
            </a:r>
            <a:r>
              <a:rPr lang="ja-JP" altLang="en-US" sz="2800" dirty="0"/>
              <a:t>の遊び</a:t>
            </a:r>
            <a:r>
              <a:rPr lang="en-US" altLang="ja-JP" sz="2800" dirty="0"/>
              <a:t>(</a:t>
            </a:r>
            <a:r>
              <a:rPr lang="ja-JP" altLang="en-US" sz="2800" dirty="0"/>
              <a:t>あそび</a:t>
            </a:r>
            <a:r>
              <a:rPr lang="en-US" altLang="ja-JP" sz="2800" dirty="0"/>
              <a:t>)</a:t>
            </a:r>
            <a:r>
              <a:rPr lang="ja-JP" altLang="en-US" sz="2800" dirty="0"/>
              <a:t>体験</a:t>
            </a:r>
            <a:r>
              <a:rPr lang="en-US" altLang="ja-JP" sz="2800" dirty="0"/>
              <a:t>(</a:t>
            </a:r>
            <a:r>
              <a:rPr lang="ja-JP" altLang="en-US" sz="2800" dirty="0"/>
              <a:t>たいけん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ja-JP" altLang="en-US" sz="2800" dirty="0"/>
              <a:t>～体験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បទពិសោធន៍ចូលរួមលេងល្បែងជុំវិញពិភពលោក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(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បទពិសោធន៍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75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82" y="16164"/>
            <a:ext cx="6841836" cy="684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3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ファッションショー </a:t>
            </a:r>
            <a:r>
              <a:rPr lang="en-US" altLang="ja-JP" sz="2800" dirty="0"/>
              <a:t>(</a:t>
            </a:r>
            <a:r>
              <a:rPr lang="ja-JP" altLang="en-US" sz="2800" dirty="0"/>
              <a:t>～ショー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ការបង្ហាញម៉ូត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(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ការបង្ហាញ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789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09" y="0"/>
            <a:ext cx="6853382" cy="68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43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イベント会場</a:t>
            </a:r>
            <a:r>
              <a:rPr lang="en-US" altLang="ja-JP" sz="2800" dirty="0"/>
              <a:t>(</a:t>
            </a:r>
            <a:r>
              <a:rPr lang="ja-JP" altLang="en-US" sz="2800" dirty="0"/>
              <a:t>かいじょう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ទីកន្លែងកម្មវិធី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スタンプラリー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ការសន្សំត្រា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319</Words>
  <Application>Microsoft Office PowerPoint</Application>
  <PresentationFormat>ワイド画面</PresentationFormat>
  <Paragraphs>24</Paragraphs>
  <Slides>21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153</cp:revision>
  <dcterms:created xsi:type="dcterms:W3CDTF">2021-11-15T04:51:58Z</dcterms:created>
  <dcterms:modified xsi:type="dcterms:W3CDTF">2022-04-01T03:25:43Z</dcterms:modified>
</cp:coreProperties>
</file>