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7" r:id="rId2"/>
    <p:sldId id="279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05" r:id="rId24"/>
    <p:sldId id="306" r:id="rId25"/>
    <p:sldId id="307" r:id="rId26"/>
    <p:sldId id="308" r:id="rId27"/>
    <p:sldId id="309" r:id="rId28"/>
    <p:sldId id="310" r:id="rId29"/>
    <p:sldId id="311" r:id="rId30"/>
    <p:sldId id="312" r:id="rId31"/>
    <p:sldId id="313" r:id="rId32"/>
    <p:sldId id="314" r:id="rId33"/>
    <p:sldId id="315" r:id="rId34"/>
    <p:sldId id="316" r:id="rId35"/>
    <p:sldId id="317" r:id="rId36"/>
    <p:sldId id="318" r:id="rId37"/>
    <p:sldId id="325" r:id="rId38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17818B-2AA6-406C-9268-6178950AC070}" v="2" dt="2022-04-01T03:24:32.1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1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F517818B-2AA6-406C-9268-6178950AC070}"/>
    <pc:docChg chg="addSld delSld modSld">
      <pc:chgData name="Takehara Kazuyo" userId="6c1305eccc517997" providerId="LiveId" clId="{F517818B-2AA6-406C-9268-6178950AC070}" dt="2022-04-01T03:24:29.790" v="98" actId="2696"/>
      <pc:docMkLst>
        <pc:docMk/>
      </pc:docMkLst>
      <pc:sldChg chg="modSp mod">
        <pc:chgData name="Takehara Kazuyo" userId="6c1305eccc517997" providerId="LiveId" clId="{F517818B-2AA6-406C-9268-6178950AC070}" dt="2022-01-12T02:29:21.150" v="67" actId="12788"/>
        <pc:sldMkLst>
          <pc:docMk/>
          <pc:sldMk cId="1665319151" sldId="257"/>
        </pc:sldMkLst>
        <pc:picChg chg="mod">
          <ac:chgData name="Takehara Kazuyo" userId="6c1305eccc517997" providerId="LiveId" clId="{F517818B-2AA6-406C-9268-6178950AC070}" dt="2022-01-12T02:29:21.150" v="67" actId="12788"/>
          <ac:picMkLst>
            <pc:docMk/>
            <pc:sldMk cId="1665319151" sldId="257"/>
            <ac:picMk id="6" creationId="{00000000-0000-0000-0000-000000000000}"/>
          </ac:picMkLst>
        </pc:picChg>
      </pc:sldChg>
      <pc:sldChg chg="modSp mod">
        <pc:chgData name="Takehara Kazuyo" userId="6c1305eccc517997" providerId="LiveId" clId="{F517818B-2AA6-406C-9268-6178950AC070}" dt="2022-01-12T02:29:24.795" v="68" actId="12788"/>
        <pc:sldMkLst>
          <pc:docMk/>
          <pc:sldMk cId="1400173553" sldId="285"/>
        </pc:sldMkLst>
        <pc:picChg chg="mod">
          <ac:chgData name="Takehara Kazuyo" userId="6c1305eccc517997" providerId="LiveId" clId="{F517818B-2AA6-406C-9268-6178950AC070}" dt="2022-01-12T02:29:24.795" v="68" actId="12788"/>
          <ac:picMkLst>
            <pc:docMk/>
            <pc:sldMk cId="1400173553" sldId="285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F517818B-2AA6-406C-9268-6178950AC070}" dt="2022-01-12T02:29:29.092" v="69" actId="12788"/>
        <pc:sldMkLst>
          <pc:docMk/>
          <pc:sldMk cId="3483901038" sldId="287"/>
        </pc:sldMkLst>
        <pc:picChg chg="mod">
          <ac:chgData name="Takehara Kazuyo" userId="6c1305eccc517997" providerId="LiveId" clId="{F517818B-2AA6-406C-9268-6178950AC070}" dt="2022-01-12T02:29:29.092" v="69" actId="12788"/>
          <ac:picMkLst>
            <pc:docMk/>
            <pc:sldMk cId="3483901038" sldId="287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F517818B-2AA6-406C-9268-6178950AC070}" dt="2022-01-11T09:10:48.519" v="27" actId="1076"/>
        <pc:sldMkLst>
          <pc:docMk/>
          <pc:sldMk cId="542166717" sldId="289"/>
        </pc:sldMkLst>
        <pc:picChg chg="mod">
          <ac:chgData name="Takehara Kazuyo" userId="6c1305eccc517997" providerId="LiveId" clId="{F517818B-2AA6-406C-9268-6178950AC070}" dt="2022-01-11T09:10:48.519" v="27" actId="1076"/>
          <ac:picMkLst>
            <pc:docMk/>
            <pc:sldMk cId="542166717" sldId="289"/>
            <ac:picMk id="4" creationId="{00000000-0000-0000-0000-000000000000}"/>
          </ac:picMkLst>
        </pc:picChg>
      </pc:sldChg>
      <pc:sldChg chg="modSp mod">
        <pc:chgData name="Takehara Kazuyo" userId="6c1305eccc517997" providerId="LiveId" clId="{F517818B-2AA6-406C-9268-6178950AC070}" dt="2022-01-12T02:29:38.284" v="70" actId="12788"/>
        <pc:sldMkLst>
          <pc:docMk/>
          <pc:sldMk cId="1127920501" sldId="291"/>
        </pc:sldMkLst>
        <pc:picChg chg="mod">
          <ac:chgData name="Takehara Kazuyo" userId="6c1305eccc517997" providerId="LiveId" clId="{F517818B-2AA6-406C-9268-6178950AC070}" dt="2022-01-12T02:29:38.284" v="70" actId="12788"/>
          <ac:picMkLst>
            <pc:docMk/>
            <pc:sldMk cId="1127920501" sldId="291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F517818B-2AA6-406C-9268-6178950AC070}" dt="2022-01-12T02:29:44.463" v="71" actId="12788"/>
        <pc:sldMkLst>
          <pc:docMk/>
          <pc:sldMk cId="3236646613" sldId="293"/>
        </pc:sldMkLst>
        <pc:picChg chg="mod">
          <ac:chgData name="Takehara Kazuyo" userId="6c1305eccc517997" providerId="LiveId" clId="{F517818B-2AA6-406C-9268-6178950AC070}" dt="2022-01-12T02:29:44.463" v="71" actId="12788"/>
          <ac:picMkLst>
            <pc:docMk/>
            <pc:sldMk cId="3236646613" sldId="293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F517818B-2AA6-406C-9268-6178950AC070}" dt="2022-01-12T02:29:48.313" v="72" actId="12788"/>
        <pc:sldMkLst>
          <pc:docMk/>
          <pc:sldMk cId="1005969278" sldId="295"/>
        </pc:sldMkLst>
        <pc:picChg chg="mod">
          <ac:chgData name="Takehara Kazuyo" userId="6c1305eccc517997" providerId="LiveId" clId="{F517818B-2AA6-406C-9268-6178950AC070}" dt="2022-01-12T02:29:48.313" v="72" actId="12788"/>
          <ac:picMkLst>
            <pc:docMk/>
            <pc:sldMk cId="1005969278" sldId="295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F517818B-2AA6-406C-9268-6178950AC070}" dt="2022-01-12T02:29:52.284" v="73" actId="12788"/>
        <pc:sldMkLst>
          <pc:docMk/>
          <pc:sldMk cId="694476907" sldId="297"/>
        </pc:sldMkLst>
        <pc:picChg chg="mod">
          <ac:chgData name="Takehara Kazuyo" userId="6c1305eccc517997" providerId="LiveId" clId="{F517818B-2AA6-406C-9268-6178950AC070}" dt="2022-01-12T02:29:52.284" v="73" actId="12788"/>
          <ac:picMkLst>
            <pc:docMk/>
            <pc:sldMk cId="694476907" sldId="297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F517818B-2AA6-406C-9268-6178950AC070}" dt="2022-01-12T02:29:56.157" v="74" actId="12788"/>
        <pc:sldMkLst>
          <pc:docMk/>
          <pc:sldMk cId="502173843" sldId="299"/>
        </pc:sldMkLst>
        <pc:picChg chg="mod">
          <ac:chgData name="Takehara Kazuyo" userId="6c1305eccc517997" providerId="LiveId" clId="{F517818B-2AA6-406C-9268-6178950AC070}" dt="2022-01-12T02:29:56.157" v="74" actId="12788"/>
          <ac:picMkLst>
            <pc:docMk/>
            <pc:sldMk cId="502173843" sldId="299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F517818B-2AA6-406C-9268-6178950AC070}" dt="2022-01-12T02:30:00.146" v="75" actId="12788"/>
        <pc:sldMkLst>
          <pc:docMk/>
          <pc:sldMk cId="1704711900" sldId="301"/>
        </pc:sldMkLst>
        <pc:picChg chg="mod">
          <ac:chgData name="Takehara Kazuyo" userId="6c1305eccc517997" providerId="LiveId" clId="{F517818B-2AA6-406C-9268-6178950AC070}" dt="2022-01-12T02:30:00.146" v="75" actId="12788"/>
          <ac:picMkLst>
            <pc:docMk/>
            <pc:sldMk cId="1704711900" sldId="301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F517818B-2AA6-406C-9268-6178950AC070}" dt="2022-01-12T02:30:03.955" v="76" actId="12788"/>
        <pc:sldMkLst>
          <pc:docMk/>
          <pc:sldMk cId="2470993154" sldId="303"/>
        </pc:sldMkLst>
        <pc:picChg chg="mod">
          <ac:chgData name="Takehara Kazuyo" userId="6c1305eccc517997" providerId="LiveId" clId="{F517818B-2AA6-406C-9268-6178950AC070}" dt="2022-01-12T02:30:03.955" v="76" actId="12788"/>
          <ac:picMkLst>
            <pc:docMk/>
            <pc:sldMk cId="2470993154" sldId="303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F517818B-2AA6-406C-9268-6178950AC070}" dt="2022-01-12T02:30:07.545" v="77" actId="12788"/>
        <pc:sldMkLst>
          <pc:docMk/>
          <pc:sldMk cId="246796448" sldId="305"/>
        </pc:sldMkLst>
        <pc:picChg chg="mod">
          <ac:chgData name="Takehara Kazuyo" userId="6c1305eccc517997" providerId="LiveId" clId="{F517818B-2AA6-406C-9268-6178950AC070}" dt="2022-01-12T02:30:07.545" v="77" actId="12788"/>
          <ac:picMkLst>
            <pc:docMk/>
            <pc:sldMk cId="246796448" sldId="305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F517818B-2AA6-406C-9268-6178950AC070}" dt="2022-01-12T02:30:11.287" v="78" actId="12788"/>
        <pc:sldMkLst>
          <pc:docMk/>
          <pc:sldMk cId="266664218" sldId="307"/>
        </pc:sldMkLst>
        <pc:picChg chg="mod">
          <ac:chgData name="Takehara Kazuyo" userId="6c1305eccc517997" providerId="LiveId" clId="{F517818B-2AA6-406C-9268-6178950AC070}" dt="2022-01-12T02:30:11.287" v="78" actId="12788"/>
          <ac:picMkLst>
            <pc:docMk/>
            <pc:sldMk cId="266664218" sldId="307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F517818B-2AA6-406C-9268-6178950AC070}" dt="2022-01-12T02:30:15.597" v="79" actId="12788"/>
        <pc:sldMkLst>
          <pc:docMk/>
          <pc:sldMk cId="3832601021" sldId="309"/>
        </pc:sldMkLst>
        <pc:picChg chg="mod">
          <ac:chgData name="Takehara Kazuyo" userId="6c1305eccc517997" providerId="LiveId" clId="{F517818B-2AA6-406C-9268-6178950AC070}" dt="2022-01-12T02:30:15.597" v="79" actId="12788"/>
          <ac:picMkLst>
            <pc:docMk/>
            <pc:sldMk cId="3832601021" sldId="309"/>
            <ac:picMk id="4" creationId="{00000000-0000-0000-0000-000000000000}"/>
          </ac:picMkLst>
        </pc:picChg>
      </pc:sldChg>
      <pc:sldChg chg="modSp mod">
        <pc:chgData name="Takehara Kazuyo" userId="6c1305eccc517997" providerId="LiveId" clId="{F517818B-2AA6-406C-9268-6178950AC070}" dt="2022-01-12T02:30:26.601" v="93" actId="1038"/>
        <pc:sldMkLst>
          <pc:docMk/>
          <pc:sldMk cId="1339357391" sldId="311"/>
        </pc:sldMkLst>
        <pc:spChg chg="mod">
          <ac:chgData name="Takehara Kazuyo" userId="6c1305eccc517997" providerId="LiveId" clId="{F517818B-2AA6-406C-9268-6178950AC070}" dt="2022-01-12T02:30:26.601" v="93" actId="1038"/>
          <ac:spMkLst>
            <pc:docMk/>
            <pc:sldMk cId="1339357391" sldId="311"/>
            <ac:spMk id="5" creationId="{00000000-0000-0000-0000-000000000000}"/>
          </ac:spMkLst>
        </pc:spChg>
        <pc:picChg chg="mod">
          <ac:chgData name="Takehara Kazuyo" userId="6c1305eccc517997" providerId="LiveId" clId="{F517818B-2AA6-406C-9268-6178950AC070}" dt="2022-01-12T02:30:20.413" v="80" actId="12788"/>
          <ac:picMkLst>
            <pc:docMk/>
            <pc:sldMk cId="1339357391" sldId="311"/>
            <ac:picMk id="4" creationId="{00000000-0000-0000-0000-000000000000}"/>
          </ac:picMkLst>
        </pc:picChg>
      </pc:sldChg>
      <pc:sldChg chg="modSp mod">
        <pc:chgData name="Takehara Kazuyo" userId="6c1305eccc517997" providerId="LiveId" clId="{F517818B-2AA6-406C-9268-6178950AC070}" dt="2022-01-12T02:30:34.834" v="94" actId="12788"/>
        <pc:sldMkLst>
          <pc:docMk/>
          <pc:sldMk cId="2668870383" sldId="313"/>
        </pc:sldMkLst>
        <pc:spChg chg="mod">
          <ac:chgData name="Takehara Kazuyo" userId="6c1305eccc517997" providerId="LiveId" clId="{F517818B-2AA6-406C-9268-6178950AC070}" dt="2022-01-11T09:15:05.325" v="55" actId="1076"/>
          <ac:spMkLst>
            <pc:docMk/>
            <pc:sldMk cId="2668870383" sldId="313"/>
            <ac:spMk id="5" creationId="{00000000-0000-0000-0000-000000000000}"/>
          </ac:spMkLst>
        </pc:spChg>
        <pc:picChg chg="mod">
          <ac:chgData name="Takehara Kazuyo" userId="6c1305eccc517997" providerId="LiveId" clId="{F517818B-2AA6-406C-9268-6178950AC070}" dt="2022-01-12T02:30:34.834" v="94" actId="12788"/>
          <ac:picMkLst>
            <pc:docMk/>
            <pc:sldMk cId="2668870383" sldId="313"/>
            <ac:picMk id="4" creationId="{00000000-0000-0000-0000-000000000000}"/>
          </ac:picMkLst>
        </pc:picChg>
      </pc:sldChg>
      <pc:sldChg chg="modSp mod">
        <pc:chgData name="Takehara Kazuyo" userId="6c1305eccc517997" providerId="LiveId" clId="{F517818B-2AA6-406C-9268-6178950AC070}" dt="2022-01-12T02:30:38.934" v="95" actId="12788"/>
        <pc:sldMkLst>
          <pc:docMk/>
          <pc:sldMk cId="299364550" sldId="315"/>
        </pc:sldMkLst>
        <pc:spChg chg="mod">
          <ac:chgData name="Takehara Kazuyo" userId="6c1305eccc517997" providerId="LiveId" clId="{F517818B-2AA6-406C-9268-6178950AC070}" dt="2022-01-11T09:15:29.569" v="63" actId="1076"/>
          <ac:spMkLst>
            <pc:docMk/>
            <pc:sldMk cId="299364550" sldId="315"/>
            <ac:spMk id="5" creationId="{00000000-0000-0000-0000-000000000000}"/>
          </ac:spMkLst>
        </pc:spChg>
        <pc:picChg chg="mod">
          <ac:chgData name="Takehara Kazuyo" userId="6c1305eccc517997" providerId="LiveId" clId="{F517818B-2AA6-406C-9268-6178950AC070}" dt="2022-01-12T02:30:38.934" v="95" actId="12788"/>
          <ac:picMkLst>
            <pc:docMk/>
            <pc:sldMk cId="299364550" sldId="315"/>
            <ac:picMk id="4" creationId="{00000000-0000-0000-0000-000000000000}"/>
          </ac:picMkLst>
        </pc:picChg>
      </pc:sldChg>
      <pc:sldChg chg="modSp mod">
        <pc:chgData name="Takehara Kazuyo" userId="6c1305eccc517997" providerId="LiveId" clId="{F517818B-2AA6-406C-9268-6178950AC070}" dt="2022-01-12T02:30:43.475" v="96" actId="12788"/>
        <pc:sldMkLst>
          <pc:docMk/>
          <pc:sldMk cId="1049188700" sldId="317"/>
        </pc:sldMkLst>
        <pc:spChg chg="mod">
          <ac:chgData name="Takehara Kazuyo" userId="6c1305eccc517997" providerId="LiveId" clId="{F517818B-2AA6-406C-9268-6178950AC070}" dt="2022-01-11T09:15:42.314" v="66" actId="1076"/>
          <ac:spMkLst>
            <pc:docMk/>
            <pc:sldMk cId="1049188700" sldId="317"/>
            <ac:spMk id="5" creationId="{00000000-0000-0000-0000-000000000000}"/>
          </ac:spMkLst>
        </pc:spChg>
        <pc:picChg chg="mod">
          <ac:chgData name="Takehara Kazuyo" userId="6c1305eccc517997" providerId="LiveId" clId="{F517818B-2AA6-406C-9268-6178950AC070}" dt="2022-01-12T02:30:43.475" v="96" actId="12788"/>
          <ac:picMkLst>
            <pc:docMk/>
            <pc:sldMk cId="1049188700" sldId="317"/>
            <ac:picMk id="4" creationId="{00000000-0000-0000-0000-000000000000}"/>
          </ac:picMkLst>
        </pc:picChg>
      </pc:sldChg>
      <pc:sldChg chg="modSp mod">
        <pc:chgData name="Takehara Kazuyo" userId="6c1305eccc517997" providerId="LiveId" clId="{F517818B-2AA6-406C-9268-6178950AC070}" dt="2022-01-11T08:10:03.820" v="1" actId="20577"/>
        <pc:sldMkLst>
          <pc:docMk/>
          <pc:sldMk cId="2557200272" sldId="318"/>
        </pc:sldMkLst>
        <pc:spChg chg="mod">
          <ac:chgData name="Takehara Kazuyo" userId="6c1305eccc517997" providerId="LiveId" clId="{F517818B-2AA6-406C-9268-6178950AC070}" dt="2022-01-11T08:10:03.820" v="1" actId="20577"/>
          <ac:spMkLst>
            <pc:docMk/>
            <pc:sldMk cId="2557200272" sldId="318"/>
            <ac:spMk id="3" creationId="{AD869801-F720-4658-8E75-C922EAD317A6}"/>
          </ac:spMkLst>
        </pc:spChg>
      </pc:sldChg>
      <pc:sldChg chg="add del">
        <pc:chgData name="Takehara Kazuyo" userId="6c1305eccc517997" providerId="LiveId" clId="{F517818B-2AA6-406C-9268-6178950AC070}" dt="2022-04-01T03:24:29.790" v="98" actId="2696"/>
        <pc:sldMkLst>
          <pc:docMk/>
          <pc:sldMk cId="0" sldId="31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A203E0-EA9F-425E-BDB5-19FF21B1CC9A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979B1F-BCDE-4F61-9E8F-003444420A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1772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573E977-17EF-4D46-AAEA-B9650F36F1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0133234-78B6-4496-84F4-E58A91FC8A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604D10C-A955-49E3-A52B-94255CA36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0444012-F572-45B6-83A3-DFB4F1ECF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B66CAF9-24FF-4A23-A85F-A769F0E2E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2221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95FDCA-DC06-4D3B-ABD1-7078162AE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38A4C2B-E52E-408E-8B49-C8C9D33A8D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CEAB87F-086C-450A-B9C2-B709A39AA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05EAB64-019C-4B30-9998-95860A60B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862D429-411A-43AB-B822-16BBD9899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759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AFA507-8A3A-4A37-A9A0-B5CCD0015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BC245DE-E230-4AA5-9567-D4C045813A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C43BC1E-FE89-49FF-9FE6-F11207876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43932CA-A73A-430D-9058-0A5F3085A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FDEB2AB-6F5E-4455-BFB8-ABCC89324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8577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0FEF8E-CD1E-4368-B39B-ABF97EE31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9F095FB-9062-4412-8174-D7356FC438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E69F0AC-9423-4A1C-995F-B5D3773876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9A1C5BB-9FF4-48E2-849F-BD954F997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18C1514-1C69-4022-8EED-6AE416671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F2D808B-708D-48ED-83E8-D4393D04F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8944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D1B781-9056-4B6E-B883-C47212CAF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4ED848-6CFB-44E4-B730-4044A4970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996479D-C924-4E7B-BFDD-A07C47D8D7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C581EA1-317C-4B91-8282-C63511011D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177D9E4-4FED-458A-BD90-DE356A9B11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9C754A4-89B4-4529-8295-ACAA9D627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A03B7E0-A878-4AAA-86B4-C0B746E0D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B7AE7E9-8DDD-4092-AAAD-FBB10733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746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76B6FA2-444F-484D-8B33-0DEE7897B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60AF5C7-BAD0-42EC-AD1B-3EA2BA80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6D56657-075F-4703-9ACC-2A247A9BF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30DB844-4B25-4EF5-94D5-B8698A298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5893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6FA2171-3F52-413E-8C21-0A6A2F611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07BF3C9-8C2B-4785-B471-FFA89D6EB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04458C2-4A8A-46DC-8163-511424CC7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003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02BCB57-7850-4237-93A6-A708790C7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AD18FF0-4346-4E02-BB22-71167666A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FD89A50-DFFA-428A-9738-A5656521E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E90C98F-3440-40AB-A58C-94F8DA6E8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C928B01-9075-4961-B83B-BF3C977DF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5C9BA3C-F109-4BAB-AE2C-53782FD86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2933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305991-D312-458F-BEA1-01945253F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5943AEE-21F4-45FE-8BD4-C8DB570643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ADC4073-A5B5-427E-8C3C-7F9491EF5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C2B59C4-BBCA-4F75-ADFC-0E6AA1992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5F0266E-1757-4C90-A44F-E55DCE1FB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2E04FFE-E52A-4C64-A7FA-08B8B0BA0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3458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6A58CF-74FF-409A-9454-9F9C1C719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99A86BC-D871-45C4-96E2-3B114AE025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46C7240-DBF0-49E2-967E-D2E5BD1E9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AB4D5B7-E24C-4F58-A155-B133ED3AB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3791DBA-0E9F-4408-8B57-8CA11BF22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3478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6EB5438-04F2-44DD-9275-3DF42C7539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447475F-54CD-47C3-B7BE-9435815A8E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C63B6F-043C-4F05-BC0F-E559967DC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A95E9FE-AB38-4C3D-903A-9DB92C661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1BA2F5B-ABA5-4CD8-960C-8C3094A32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9152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7695FDA-CE5C-405B-9320-93C43737B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245D9D6-DE84-4144-8767-682D2393FD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EB1E5B2-3071-41F6-B43E-9006043454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CA4F16E-2EC5-4874-8FDF-5E27E88417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73F4D2B-A8EC-402C-8D54-37D466C928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983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0785" y="32394"/>
            <a:ext cx="4390431" cy="6825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319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3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2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だめな食べ物</a:t>
            </a:r>
            <a:r>
              <a:rPr lang="en-US" altLang="ja-JP" sz="2800" dirty="0"/>
              <a:t>(</a:t>
            </a:r>
            <a:r>
              <a:rPr lang="ja-JP" altLang="en-US" sz="2800" dirty="0"/>
              <a:t>たべもの</a:t>
            </a:r>
            <a:r>
              <a:rPr lang="en-US" altLang="ja-JP" sz="2800" dirty="0"/>
              <a:t>)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អាហារមិនល្អ</a:t>
            </a:r>
            <a:r>
              <a:rPr lang="ja-JP" altLang="en-US" sz="2800" dirty="0">
                <a:latin typeface="Khmer OS" panose="02000500000000020004" pitchFamily="2" charset="0"/>
                <a:cs typeface="Khmer OS" panose="02000500000000020004" pitchFamily="2" charset="0"/>
              </a:rPr>
              <a:t>・</a:t>
            </a:r>
            <a:r>
              <a:rPr lang="ja-JP" altLang="en-US" sz="2800" dirty="0"/>
              <a:t>飲み物</a:t>
            </a:r>
            <a:r>
              <a:rPr lang="en-US" altLang="ja-JP" sz="2800" dirty="0"/>
              <a:t>(</a:t>
            </a:r>
            <a:r>
              <a:rPr lang="ja-JP" altLang="en-US" sz="2800" dirty="0"/>
              <a:t>のみもの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ភេសជ្ជៈ</a:t>
            </a:r>
            <a:r>
              <a:rPr lang="ja-JP" altLang="en-US" sz="2800" dirty="0">
                <a:latin typeface="Khmer OS" panose="02000500000000020004" pitchFamily="2" charset="0"/>
                <a:cs typeface="Khmer OS" panose="02000500000000020004" pitchFamily="2" charset="0"/>
              </a:rPr>
              <a:t>・</a:t>
            </a:r>
            <a:r>
              <a:rPr lang="ja-JP" altLang="en-US" sz="2800" dirty="0"/>
              <a:t>材料</a:t>
            </a:r>
            <a:r>
              <a:rPr lang="en-US" altLang="ja-JP" sz="2800" dirty="0"/>
              <a:t>(</a:t>
            </a:r>
            <a:r>
              <a:rPr lang="ja-JP" altLang="en-US" sz="2800" dirty="0"/>
              <a:t>ざいりょう</a:t>
            </a:r>
            <a:r>
              <a:rPr lang="en-US" altLang="ja-JP" sz="2800" dirty="0"/>
              <a:t>)</a:t>
            </a:r>
            <a:r>
              <a:rPr lang="en-US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គ្រឿងផ្សំ</a:t>
            </a:r>
            <a:r>
              <a:rPr lang="en-US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】</a:t>
            </a:r>
            <a:endParaRPr lang="en-US" altLang="ja-JP" sz="2800" dirty="0"/>
          </a:p>
          <a:p>
            <a:pPr algn="l"/>
            <a:r>
              <a:rPr lang="en-US" altLang="ja-JP" sz="2800" dirty="0"/>
              <a:t>a. </a:t>
            </a:r>
            <a:r>
              <a:rPr lang="ja-JP" altLang="en-US" sz="2800" dirty="0"/>
              <a:t>肉</a:t>
            </a:r>
            <a:r>
              <a:rPr lang="en-US" altLang="ja-JP" sz="2800" dirty="0"/>
              <a:t>(</a:t>
            </a:r>
            <a:r>
              <a:rPr lang="ja-JP" altLang="en-US" sz="2800" dirty="0"/>
              <a:t>にく</a:t>
            </a:r>
            <a:r>
              <a:rPr lang="en-US" altLang="ja-JP" sz="2800" dirty="0"/>
              <a:t>)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សាច់</a:t>
            </a:r>
            <a:r>
              <a:rPr lang="en-US" altLang="ja-JP" sz="2800" dirty="0"/>
              <a:t> (</a:t>
            </a:r>
            <a:r>
              <a:rPr lang="ja-JP" altLang="en-US" sz="2800" dirty="0"/>
              <a:t>豚肉</a:t>
            </a:r>
            <a:r>
              <a:rPr lang="en-US" altLang="ja-JP" sz="2800" dirty="0"/>
              <a:t>(</a:t>
            </a:r>
            <a:r>
              <a:rPr lang="ja-JP" altLang="en-US" sz="2800" dirty="0"/>
              <a:t>ぶたにく</a:t>
            </a:r>
            <a:r>
              <a:rPr lang="en-US" altLang="ja-JP" sz="2800" dirty="0"/>
              <a:t>)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(សាច់ជ្រូក)</a:t>
            </a:r>
            <a:r>
              <a:rPr lang="en-US" altLang="ja-JP" sz="2800" dirty="0"/>
              <a:t> )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528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8509" y="4000"/>
            <a:ext cx="4414982" cy="6861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173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lang="ja-JP" altLang="en-US" sz="2800" dirty="0"/>
              <a:t>第</a:t>
            </a:r>
            <a:r>
              <a:rPr lang="en-US" altLang="ja-JP" sz="2800" dirty="0"/>
              <a:t>3</a:t>
            </a:r>
            <a:r>
              <a:rPr lang="ja-JP" altLang="en-US" sz="2800" dirty="0"/>
              <a:t>課</a:t>
            </a:r>
            <a:r>
              <a:rPr lang="en-US" altLang="ja-JP" sz="2800" dirty="0"/>
              <a:t>2【</a:t>
            </a:r>
            <a:r>
              <a:rPr lang="ja-JP" altLang="en-US" sz="2800" dirty="0"/>
              <a:t>だめな食べ物</a:t>
            </a:r>
            <a:r>
              <a:rPr lang="en-US" altLang="ja-JP" sz="2800" dirty="0"/>
              <a:t>(</a:t>
            </a:r>
            <a:r>
              <a:rPr lang="ja-JP" altLang="en-US" sz="2800" dirty="0"/>
              <a:t>たべもの</a:t>
            </a:r>
            <a:r>
              <a:rPr lang="en-US" altLang="ja-JP" sz="2800" dirty="0"/>
              <a:t>)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អាហារមិនល្អ</a:t>
            </a:r>
            <a:r>
              <a:rPr lang="ja-JP" altLang="en-US" sz="2800" dirty="0">
                <a:latin typeface="Khmer OS" panose="02000500000000020004" pitchFamily="2" charset="0"/>
                <a:cs typeface="Khmer OS" panose="02000500000000020004" pitchFamily="2" charset="0"/>
              </a:rPr>
              <a:t>・</a:t>
            </a:r>
            <a:r>
              <a:rPr lang="ja-JP" altLang="en-US" sz="2800" dirty="0"/>
              <a:t>飲み物</a:t>
            </a:r>
            <a:r>
              <a:rPr lang="en-US" altLang="ja-JP" sz="2800" dirty="0"/>
              <a:t>(</a:t>
            </a:r>
            <a:r>
              <a:rPr lang="ja-JP" altLang="en-US" sz="2800" dirty="0"/>
              <a:t>のみもの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ភេសជ្ជៈ</a:t>
            </a:r>
            <a:r>
              <a:rPr lang="ja-JP" altLang="en-US" sz="2800" dirty="0">
                <a:latin typeface="Khmer OS" panose="02000500000000020004" pitchFamily="2" charset="0"/>
                <a:cs typeface="Khmer OS" panose="02000500000000020004" pitchFamily="2" charset="0"/>
              </a:rPr>
              <a:t>・</a:t>
            </a:r>
            <a:r>
              <a:rPr lang="ja-JP" altLang="en-US" sz="2800" dirty="0"/>
              <a:t>材料</a:t>
            </a:r>
            <a:r>
              <a:rPr lang="en-US" altLang="ja-JP" sz="2800" dirty="0"/>
              <a:t>(</a:t>
            </a:r>
            <a:r>
              <a:rPr lang="ja-JP" altLang="en-US" sz="2800" dirty="0"/>
              <a:t>ざいりょう</a:t>
            </a:r>
            <a:r>
              <a:rPr lang="en-US" altLang="ja-JP" sz="2800" dirty="0"/>
              <a:t>)</a:t>
            </a:r>
            <a:r>
              <a:rPr lang="en-US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គ្រឿងផ្សំ</a:t>
            </a:r>
            <a:r>
              <a:rPr lang="en-US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】</a:t>
            </a:r>
            <a:endParaRPr lang="en-US" altLang="ja-JP" sz="2800" dirty="0"/>
          </a:p>
          <a:p>
            <a:pPr algn="l"/>
            <a:r>
              <a:rPr lang="en-US" altLang="ja-JP" sz="2800" dirty="0"/>
              <a:t>a. </a:t>
            </a:r>
            <a:r>
              <a:rPr lang="ja-JP" altLang="en-US" sz="2800" dirty="0"/>
              <a:t>肉</a:t>
            </a:r>
            <a:r>
              <a:rPr lang="en-US" altLang="ja-JP" sz="2800" dirty="0"/>
              <a:t>(</a:t>
            </a:r>
            <a:r>
              <a:rPr lang="ja-JP" altLang="en-US" sz="2800" dirty="0"/>
              <a:t>にく</a:t>
            </a:r>
            <a:r>
              <a:rPr lang="en-US" altLang="ja-JP" sz="2800" dirty="0"/>
              <a:t>)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សាច់ </a:t>
            </a:r>
            <a:r>
              <a:rPr lang="en-US" altLang="ja-JP" sz="2800" dirty="0"/>
              <a:t>(</a:t>
            </a:r>
            <a:r>
              <a:rPr lang="ja-JP" altLang="en-US" sz="2800" dirty="0"/>
              <a:t>牛肉</a:t>
            </a:r>
            <a:r>
              <a:rPr lang="en-US" altLang="ja-JP" sz="2800" dirty="0"/>
              <a:t>(</a:t>
            </a:r>
            <a:r>
              <a:rPr lang="ja-JP" altLang="en-US" sz="2800" dirty="0"/>
              <a:t>ぎゅうにく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 (សាច់គោ)</a:t>
            </a:r>
            <a:r>
              <a:rPr lang="en-US" altLang="ja-JP" sz="2800" dirty="0"/>
              <a:t> )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6444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3928" y="15011"/>
            <a:ext cx="6844144" cy="6844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901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lang="ja-JP" altLang="en-US" sz="2800" dirty="0"/>
              <a:t>第</a:t>
            </a:r>
            <a:r>
              <a:rPr lang="en-US" altLang="ja-JP" sz="2800" dirty="0"/>
              <a:t>3</a:t>
            </a:r>
            <a:r>
              <a:rPr lang="ja-JP" altLang="en-US" sz="2800" dirty="0"/>
              <a:t>課</a:t>
            </a:r>
            <a:r>
              <a:rPr lang="en-US" altLang="ja-JP" sz="2800" dirty="0"/>
              <a:t>2【</a:t>
            </a:r>
            <a:r>
              <a:rPr lang="ja-JP" altLang="en-US" sz="2800" dirty="0"/>
              <a:t>だめな食べ物</a:t>
            </a:r>
            <a:r>
              <a:rPr lang="en-US" altLang="ja-JP" sz="2800" dirty="0"/>
              <a:t>(</a:t>
            </a:r>
            <a:r>
              <a:rPr lang="ja-JP" altLang="en-US" sz="2800" dirty="0"/>
              <a:t>たべもの</a:t>
            </a:r>
            <a:r>
              <a:rPr lang="en-US" altLang="ja-JP" sz="2800" dirty="0"/>
              <a:t>)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អាហារមិនល្អ</a:t>
            </a:r>
            <a:r>
              <a:rPr lang="ja-JP" altLang="en-US" sz="2800" dirty="0">
                <a:latin typeface="Khmer OS" panose="02000500000000020004" pitchFamily="2" charset="0"/>
                <a:cs typeface="Khmer OS" panose="02000500000000020004" pitchFamily="2" charset="0"/>
              </a:rPr>
              <a:t>・</a:t>
            </a:r>
            <a:r>
              <a:rPr lang="ja-JP" altLang="en-US" sz="2800" dirty="0"/>
              <a:t>飲み物</a:t>
            </a:r>
            <a:r>
              <a:rPr lang="en-US" altLang="ja-JP" sz="2800" dirty="0"/>
              <a:t>(</a:t>
            </a:r>
            <a:r>
              <a:rPr lang="ja-JP" altLang="en-US" sz="2800" dirty="0"/>
              <a:t>のみもの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ភេសជ្ជៈ</a:t>
            </a:r>
            <a:r>
              <a:rPr lang="ja-JP" altLang="en-US" sz="2800" dirty="0">
                <a:latin typeface="Khmer OS" panose="02000500000000020004" pitchFamily="2" charset="0"/>
                <a:cs typeface="Khmer OS" panose="02000500000000020004" pitchFamily="2" charset="0"/>
              </a:rPr>
              <a:t>・</a:t>
            </a:r>
            <a:r>
              <a:rPr lang="ja-JP" altLang="en-US" sz="2800" dirty="0"/>
              <a:t>材料</a:t>
            </a:r>
            <a:r>
              <a:rPr lang="en-US" altLang="ja-JP" sz="2800" dirty="0"/>
              <a:t>(</a:t>
            </a:r>
            <a:r>
              <a:rPr lang="ja-JP" altLang="en-US" sz="2800" dirty="0"/>
              <a:t>ざいりょう</a:t>
            </a:r>
            <a:r>
              <a:rPr lang="en-US" altLang="ja-JP" sz="2800" dirty="0"/>
              <a:t>)</a:t>
            </a:r>
            <a:r>
              <a:rPr lang="en-US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គ្រឿងផ្សំ</a:t>
            </a:r>
            <a:r>
              <a:rPr lang="en-US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】</a:t>
            </a:r>
            <a:endParaRPr lang="en-US" altLang="ja-JP" sz="2800" dirty="0"/>
          </a:p>
          <a:p>
            <a:pPr algn="l"/>
            <a:r>
              <a:rPr lang="en-US" altLang="ja-JP" sz="2800" dirty="0"/>
              <a:t>b. </a:t>
            </a:r>
            <a:r>
              <a:rPr lang="ja-JP" altLang="en-US" sz="2800" dirty="0"/>
              <a:t>魚</a:t>
            </a:r>
            <a:r>
              <a:rPr lang="en-US" altLang="ja-JP" sz="2800" dirty="0"/>
              <a:t>(</a:t>
            </a:r>
            <a:r>
              <a:rPr lang="ja-JP" altLang="en-US" sz="2800" dirty="0"/>
              <a:t>さかな</a:t>
            </a:r>
            <a:r>
              <a:rPr lang="en-US" altLang="ja-JP" sz="2800" dirty="0"/>
              <a:t>)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ត្រី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0449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2381"/>
            <a:ext cx="12192000" cy="5853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166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lang="ja-JP" altLang="en-US" sz="2800" dirty="0"/>
              <a:t>第</a:t>
            </a:r>
            <a:r>
              <a:rPr lang="en-US" altLang="ja-JP" sz="2800" dirty="0"/>
              <a:t>3</a:t>
            </a:r>
            <a:r>
              <a:rPr lang="ja-JP" altLang="en-US" sz="2800" dirty="0"/>
              <a:t>課</a:t>
            </a:r>
            <a:r>
              <a:rPr lang="en-US" altLang="ja-JP" sz="2800" dirty="0"/>
              <a:t>2【</a:t>
            </a:r>
            <a:r>
              <a:rPr lang="ja-JP" altLang="en-US" sz="2800" dirty="0"/>
              <a:t>だめな食べ物</a:t>
            </a:r>
            <a:r>
              <a:rPr lang="en-US" altLang="ja-JP" sz="2800" dirty="0"/>
              <a:t>(</a:t>
            </a:r>
            <a:r>
              <a:rPr lang="ja-JP" altLang="en-US" sz="2800" dirty="0"/>
              <a:t>たべもの</a:t>
            </a:r>
            <a:r>
              <a:rPr lang="en-US" altLang="ja-JP" sz="2800" dirty="0"/>
              <a:t>)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អាហារមិនល្អ</a:t>
            </a:r>
            <a:r>
              <a:rPr lang="ja-JP" altLang="en-US" sz="2800" dirty="0">
                <a:latin typeface="Khmer OS" panose="02000500000000020004" pitchFamily="2" charset="0"/>
                <a:cs typeface="Khmer OS" panose="02000500000000020004" pitchFamily="2" charset="0"/>
              </a:rPr>
              <a:t>・</a:t>
            </a:r>
            <a:r>
              <a:rPr lang="ja-JP" altLang="en-US" sz="2800" dirty="0"/>
              <a:t>飲み物</a:t>
            </a:r>
            <a:r>
              <a:rPr lang="en-US" altLang="ja-JP" sz="2800" dirty="0"/>
              <a:t>(</a:t>
            </a:r>
            <a:r>
              <a:rPr lang="ja-JP" altLang="en-US" sz="2800" dirty="0"/>
              <a:t>のみもの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ភេសជ្ជៈ</a:t>
            </a:r>
            <a:r>
              <a:rPr lang="ja-JP" altLang="en-US" sz="2800" dirty="0">
                <a:latin typeface="Khmer OS" panose="02000500000000020004" pitchFamily="2" charset="0"/>
                <a:cs typeface="Khmer OS" panose="02000500000000020004" pitchFamily="2" charset="0"/>
              </a:rPr>
              <a:t>・</a:t>
            </a:r>
            <a:r>
              <a:rPr lang="ja-JP" altLang="en-US" sz="2800" dirty="0"/>
              <a:t>材料</a:t>
            </a:r>
            <a:r>
              <a:rPr lang="en-US" altLang="ja-JP" sz="2800" dirty="0"/>
              <a:t>(</a:t>
            </a:r>
            <a:r>
              <a:rPr lang="ja-JP" altLang="en-US" sz="2800" dirty="0"/>
              <a:t>ざいりょう</a:t>
            </a:r>
            <a:r>
              <a:rPr lang="en-US" altLang="ja-JP" sz="2800" dirty="0"/>
              <a:t>)</a:t>
            </a:r>
            <a:r>
              <a:rPr lang="en-US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គ្រឿងផ្សំ</a:t>
            </a:r>
            <a:r>
              <a:rPr lang="en-US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】</a:t>
            </a:r>
            <a:endParaRPr lang="en-US" altLang="ja-JP" sz="2800" dirty="0"/>
          </a:p>
          <a:p>
            <a:pPr algn="l"/>
            <a:r>
              <a:rPr lang="en-US" altLang="ja-JP" sz="2800" dirty="0"/>
              <a:t>c. </a:t>
            </a:r>
            <a:r>
              <a:rPr lang="ja-JP" altLang="en-US" sz="2800" dirty="0"/>
              <a:t>エビ</a:t>
            </a:r>
            <a:r>
              <a:rPr lang="en-US" altLang="ja-JP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បង្គា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6647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948" y="13244"/>
            <a:ext cx="9826104" cy="6844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920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lang="ja-JP" altLang="en-US" sz="2800" dirty="0"/>
              <a:t>第</a:t>
            </a:r>
            <a:r>
              <a:rPr lang="en-US" altLang="ja-JP" sz="2800" dirty="0"/>
              <a:t>3</a:t>
            </a:r>
            <a:r>
              <a:rPr lang="ja-JP" altLang="en-US" sz="2800" dirty="0"/>
              <a:t>課</a:t>
            </a:r>
            <a:r>
              <a:rPr lang="en-US" altLang="ja-JP" sz="2800" dirty="0"/>
              <a:t>2【</a:t>
            </a:r>
            <a:r>
              <a:rPr lang="ja-JP" altLang="en-US" sz="2800" dirty="0"/>
              <a:t>だめな食べ物</a:t>
            </a:r>
            <a:r>
              <a:rPr lang="en-US" altLang="ja-JP" sz="2800" dirty="0"/>
              <a:t>(</a:t>
            </a:r>
            <a:r>
              <a:rPr lang="ja-JP" altLang="en-US" sz="2800" dirty="0"/>
              <a:t>たべもの</a:t>
            </a:r>
            <a:r>
              <a:rPr lang="en-US" altLang="ja-JP" sz="2800" dirty="0"/>
              <a:t>)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អាហារមិនល្អ</a:t>
            </a:r>
            <a:r>
              <a:rPr lang="ja-JP" altLang="en-US" sz="2800" dirty="0">
                <a:latin typeface="Khmer OS" panose="02000500000000020004" pitchFamily="2" charset="0"/>
                <a:cs typeface="Khmer OS" panose="02000500000000020004" pitchFamily="2" charset="0"/>
              </a:rPr>
              <a:t>・</a:t>
            </a:r>
            <a:r>
              <a:rPr lang="ja-JP" altLang="en-US" sz="2800" dirty="0"/>
              <a:t>飲み物</a:t>
            </a:r>
            <a:r>
              <a:rPr lang="en-US" altLang="ja-JP" sz="2800" dirty="0"/>
              <a:t>(</a:t>
            </a:r>
            <a:r>
              <a:rPr lang="ja-JP" altLang="en-US" sz="2800" dirty="0"/>
              <a:t>のみもの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ភេសជ្ជៈ</a:t>
            </a:r>
            <a:r>
              <a:rPr lang="ja-JP" altLang="en-US" sz="2800" dirty="0">
                <a:latin typeface="Khmer OS" panose="02000500000000020004" pitchFamily="2" charset="0"/>
                <a:cs typeface="Khmer OS" panose="02000500000000020004" pitchFamily="2" charset="0"/>
              </a:rPr>
              <a:t>・</a:t>
            </a:r>
            <a:r>
              <a:rPr lang="ja-JP" altLang="en-US" sz="2800" dirty="0"/>
              <a:t>材料</a:t>
            </a:r>
            <a:r>
              <a:rPr lang="en-US" altLang="ja-JP" sz="2800" dirty="0"/>
              <a:t>(</a:t>
            </a:r>
            <a:r>
              <a:rPr lang="ja-JP" altLang="en-US" sz="2800" dirty="0"/>
              <a:t>ざいりょう</a:t>
            </a:r>
            <a:r>
              <a:rPr lang="en-US" altLang="ja-JP" sz="2800" dirty="0"/>
              <a:t>)</a:t>
            </a:r>
            <a:r>
              <a:rPr lang="en-US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គ្រឿងផ្សំ</a:t>
            </a:r>
            <a:r>
              <a:rPr lang="en-US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】</a:t>
            </a:r>
            <a:endParaRPr lang="en-US" altLang="ja-JP" sz="2800" dirty="0"/>
          </a:p>
          <a:p>
            <a:pPr algn="l"/>
            <a:r>
              <a:rPr lang="en-US" altLang="ja-JP" sz="2800" dirty="0"/>
              <a:t>c. </a:t>
            </a:r>
            <a:r>
              <a:rPr lang="ja-JP" altLang="en-US" sz="2800" dirty="0"/>
              <a:t>カニ</a:t>
            </a:r>
            <a:r>
              <a:rPr lang="en-US" altLang="ja-JP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ក្ដាម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8003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6466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lang="ja-JP" altLang="en-US" sz="2800" dirty="0"/>
              <a:t>第</a:t>
            </a:r>
            <a:r>
              <a:rPr lang="en-US" altLang="ja-JP" sz="2800" dirty="0"/>
              <a:t>3</a:t>
            </a:r>
            <a:r>
              <a:rPr lang="ja-JP" altLang="en-US" sz="2800" dirty="0"/>
              <a:t>課</a:t>
            </a:r>
            <a:r>
              <a:rPr lang="en-US" altLang="ja-JP" sz="2800" dirty="0"/>
              <a:t>2【</a:t>
            </a:r>
            <a:r>
              <a:rPr lang="ja-JP" altLang="en-US" sz="2800" dirty="0"/>
              <a:t>だめな食べ物</a:t>
            </a:r>
            <a:r>
              <a:rPr lang="en-US" altLang="ja-JP" sz="2800" dirty="0"/>
              <a:t>(</a:t>
            </a:r>
            <a:r>
              <a:rPr lang="ja-JP" altLang="en-US" sz="2800" dirty="0"/>
              <a:t>たべもの</a:t>
            </a:r>
            <a:r>
              <a:rPr lang="en-US" altLang="ja-JP" sz="2800" dirty="0"/>
              <a:t>)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អាហារមិនល្អ</a:t>
            </a:r>
            <a:r>
              <a:rPr lang="ja-JP" altLang="en-US" sz="2800" dirty="0">
                <a:latin typeface="Khmer OS" panose="02000500000000020004" pitchFamily="2" charset="0"/>
                <a:cs typeface="Khmer OS" panose="02000500000000020004" pitchFamily="2" charset="0"/>
              </a:rPr>
              <a:t>・</a:t>
            </a:r>
            <a:r>
              <a:rPr lang="ja-JP" altLang="en-US" sz="2800" dirty="0"/>
              <a:t>飲み物</a:t>
            </a:r>
            <a:r>
              <a:rPr lang="en-US" altLang="ja-JP" sz="2800" dirty="0"/>
              <a:t>(</a:t>
            </a:r>
            <a:r>
              <a:rPr lang="ja-JP" altLang="en-US" sz="2800" dirty="0"/>
              <a:t>のみもの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ភេសជ្ជៈ</a:t>
            </a:r>
            <a:r>
              <a:rPr lang="ja-JP" altLang="en-US" sz="2800" dirty="0">
                <a:latin typeface="Khmer OS" panose="02000500000000020004" pitchFamily="2" charset="0"/>
                <a:cs typeface="Khmer OS" panose="02000500000000020004" pitchFamily="2" charset="0"/>
              </a:rPr>
              <a:t>・</a:t>
            </a:r>
            <a:r>
              <a:rPr lang="ja-JP" altLang="en-US" sz="2800" dirty="0"/>
              <a:t>材料</a:t>
            </a:r>
            <a:r>
              <a:rPr lang="en-US" altLang="ja-JP" sz="2800" dirty="0"/>
              <a:t>(</a:t>
            </a:r>
            <a:r>
              <a:rPr lang="ja-JP" altLang="en-US" sz="2800" dirty="0"/>
              <a:t>ざいりょう</a:t>
            </a:r>
            <a:r>
              <a:rPr lang="en-US" altLang="ja-JP" sz="2800" dirty="0"/>
              <a:t>)</a:t>
            </a:r>
            <a:r>
              <a:rPr lang="en-US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គ្រឿងផ្សំ</a:t>
            </a:r>
            <a:r>
              <a:rPr lang="en-US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】</a:t>
            </a:r>
            <a:endParaRPr lang="en-US" altLang="ja-JP" sz="2800" dirty="0"/>
          </a:p>
          <a:p>
            <a:pPr algn="l"/>
            <a:r>
              <a:rPr lang="en-US" altLang="ja-JP" sz="2800" dirty="0"/>
              <a:t>d. </a:t>
            </a:r>
            <a:r>
              <a:rPr lang="ja-JP" altLang="en-US" sz="2800" dirty="0"/>
              <a:t>卵</a:t>
            </a:r>
            <a:r>
              <a:rPr lang="en-US" altLang="ja-JP" sz="2800" dirty="0"/>
              <a:t>(</a:t>
            </a:r>
            <a:r>
              <a:rPr lang="ja-JP" altLang="en-US" sz="2800" dirty="0"/>
              <a:t>たまご</a:t>
            </a:r>
            <a:r>
              <a:rPr lang="en-US" altLang="ja-JP" sz="2800" dirty="0"/>
              <a:t>)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ស៊ុត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3714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846" y="-1"/>
            <a:ext cx="6860309" cy="686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9692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lang="ja-JP" altLang="en-US" sz="2800" dirty="0"/>
              <a:t>第</a:t>
            </a:r>
            <a:r>
              <a:rPr lang="en-US" altLang="ja-JP" sz="2800" dirty="0"/>
              <a:t>3</a:t>
            </a:r>
            <a:r>
              <a:rPr lang="ja-JP" altLang="en-US" sz="2800" dirty="0"/>
              <a:t>課</a:t>
            </a:r>
            <a:r>
              <a:rPr lang="en-US" altLang="ja-JP" sz="2800" dirty="0"/>
              <a:t>2【</a:t>
            </a:r>
            <a:r>
              <a:rPr lang="ja-JP" altLang="en-US" sz="2800" dirty="0"/>
              <a:t>だめな食べ物</a:t>
            </a:r>
            <a:r>
              <a:rPr lang="en-US" altLang="ja-JP" sz="2800" dirty="0"/>
              <a:t>(</a:t>
            </a:r>
            <a:r>
              <a:rPr lang="ja-JP" altLang="en-US" sz="2800" dirty="0"/>
              <a:t>たべもの</a:t>
            </a:r>
            <a:r>
              <a:rPr lang="en-US" altLang="ja-JP" sz="2800" dirty="0"/>
              <a:t>)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អាហារមិនល្អ</a:t>
            </a:r>
            <a:r>
              <a:rPr lang="ja-JP" altLang="en-US" sz="2800" dirty="0">
                <a:latin typeface="Khmer OS" panose="02000500000000020004" pitchFamily="2" charset="0"/>
                <a:cs typeface="Khmer OS" panose="02000500000000020004" pitchFamily="2" charset="0"/>
              </a:rPr>
              <a:t>・</a:t>
            </a:r>
            <a:r>
              <a:rPr lang="ja-JP" altLang="en-US" sz="2800" dirty="0"/>
              <a:t>飲み物</a:t>
            </a:r>
            <a:r>
              <a:rPr lang="en-US" altLang="ja-JP" sz="2800" dirty="0"/>
              <a:t>(</a:t>
            </a:r>
            <a:r>
              <a:rPr lang="ja-JP" altLang="en-US" sz="2800" dirty="0"/>
              <a:t>のみもの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ភេសជ្ជៈ</a:t>
            </a:r>
            <a:r>
              <a:rPr lang="ja-JP" altLang="en-US" sz="2800" dirty="0">
                <a:latin typeface="Khmer OS" panose="02000500000000020004" pitchFamily="2" charset="0"/>
                <a:cs typeface="Khmer OS" panose="02000500000000020004" pitchFamily="2" charset="0"/>
              </a:rPr>
              <a:t>・</a:t>
            </a:r>
            <a:r>
              <a:rPr lang="ja-JP" altLang="en-US" sz="2800" dirty="0"/>
              <a:t>材料</a:t>
            </a:r>
            <a:r>
              <a:rPr lang="en-US" altLang="ja-JP" sz="2800" dirty="0"/>
              <a:t>(</a:t>
            </a:r>
            <a:r>
              <a:rPr lang="ja-JP" altLang="en-US" sz="2800" dirty="0"/>
              <a:t>ざいりょう</a:t>
            </a:r>
            <a:r>
              <a:rPr lang="en-US" altLang="ja-JP" sz="2800" dirty="0"/>
              <a:t>)</a:t>
            </a:r>
            <a:r>
              <a:rPr lang="en-US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គ្រឿងផ្សំ</a:t>
            </a:r>
            <a:r>
              <a:rPr lang="en-US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】</a:t>
            </a:r>
            <a:endParaRPr lang="en-US" altLang="ja-JP" sz="2800" dirty="0"/>
          </a:p>
          <a:p>
            <a:pPr algn="l"/>
            <a:r>
              <a:rPr lang="en-US" altLang="ja-JP" sz="2800" dirty="0"/>
              <a:t>e. </a:t>
            </a:r>
            <a:r>
              <a:rPr lang="ja-JP" altLang="en-US" sz="2800" dirty="0"/>
              <a:t>ナッツ</a:t>
            </a:r>
            <a:r>
              <a:rPr lang="en-US" altLang="ja-JP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គ្រាប់ផ្លែឈើ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18388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518" y="62345"/>
            <a:ext cx="6670964" cy="667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4769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lang="ja-JP" altLang="en-US" sz="2800" dirty="0"/>
              <a:t>第</a:t>
            </a:r>
            <a:r>
              <a:rPr lang="en-US" altLang="ja-JP" sz="2800" dirty="0"/>
              <a:t>3</a:t>
            </a:r>
            <a:r>
              <a:rPr lang="ja-JP" altLang="en-US" sz="2800" dirty="0"/>
              <a:t>課</a:t>
            </a:r>
            <a:r>
              <a:rPr lang="en-US" altLang="ja-JP" sz="2800" dirty="0"/>
              <a:t>2【</a:t>
            </a:r>
            <a:r>
              <a:rPr lang="ja-JP" altLang="en-US" sz="2800" dirty="0"/>
              <a:t>だめな食べ物</a:t>
            </a:r>
            <a:r>
              <a:rPr lang="en-US" altLang="ja-JP" sz="2800" dirty="0"/>
              <a:t>(</a:t>
            </a:r>
            <a:r>
              <a:rPr lang="ja-JP" altLang="en-US" sz="2800" dirty="0"/>
              <a:t>たべもの</a:t>
            </a:r>
            <a:r>
              <a:rPr lang="en-US" altLang="ja-JP" sz="2800" dirty="0"/>
              <a:t>)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អាហារមិនល្អ</a:t>
            </a:r>
            <a:r>
              <a:rPr lang="ja-JP" altLang="en-US" sz="2800" dirty="0">
                <a:latin typeface="Khmer OS" panose="02000500000000020004" pitchFamily="2" charset="0"/>
                <a:cs typeface="Khmer OS" panose="02000500000000020004" pitchFamily="2" charset="0"/>
              </a:rPr>
              <a:t>・</a:t>
            </a:r>
            <a:r>
              <a:rPr lang="ja-JP" altLang="en-US" sz="2800" dirty="0"/>
              <a:t>飲み物</a:t>
            </a:r>
            <a:r>
              <a:rPr lang="en-US" altLang="ja-JP" sz="2800" dirty="0"/>
              <a:t>(</a:t>
            </a:r>
            <a:r>
              <a:rPr lang="ja-JP" altLang="en-US" sz="2800" dirty="0"/>
              <a:t>のみもの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ភេសជ្ជៈ</a:t>
            </a:r>
            <a:r>
              <a:rPr lang="ja-JP" altLang="en-US" sz="2800" dirty="0">
                <a:latin typeface="Khmer OS" panose="02000500000000020004" pitchFamily="2" charset="0"/>
                <a:cs typeface="Khmer OS" panose="02000500000000020004" pitchFamily="2" charset="0"/>
              </a:rPr>
              <a:t>・</a:t>
            </a:r>
            <a:r>
              <a:rPr lang="ja-JP" altLang="en-US" sz="2800" dirty="0"/>
              <a:t>材料</a:t>
            </a:r>
            <a:r>
              <a:rPr lang="en-US" altLang="ja-JP" sz="2800" dirty="0"/>
              <a:t>(</a:t>
            </a:r>
            <a:r>
              <a:rPr lang="ja-JP" altLang="en-US" sz="2800" dirty="0"/>
              <a:t>ざいりょう</a:t>
            </a:r>
            <a:r>
              <a:rPr lang="en-US" altLang="ja-JP" sz="2800" dirty="0"/>
              <a:t>)</a:t>
            </a:r>
            <a:r>
              <a:rPr lang="en-US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គ្រឿងផ្សំ</a:t>
            </a:r>
            <a:r>
              <a:rPr lang="en-US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】</a:t>
            </a:r>
            <a:endParaRPr lang="en-US" altLang="ja-JP" sz="2800" dirty="0"/>
          </a:p>
          <a:p>
            <a:pPr algn="l"/>
            <a:r>
              <a:rPr lang="en-US" altLang="ja-JP" sz="2800" dirty="0"/>
              <a:t>f. </a:t>
            </a:r>
            <a:r>
              <a:rPr lang="ja-JP" altLang="en-US" sz="2800" dirty="0"/>
              <a:t>わさび</a:t>
            </a:r>
            <a:r>
              <a:rPr lang="en-US" altLang="ja-JP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វ៉ាសាប៊ិ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0446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1618" y="9236"/>
            <a:ext cx="6848764" cy="6848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1738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lang="ja-JP" altLang="en-US" sz="2800" dirty="0"/>
              <a:t>第</a:t>
            </a:r>
            <a:r>
              <a:rPr lang="en-US" altLang="ja-JP" sz="2800" dirty="0"/>
              <a:t>3</a:t>
            </a:r>
            <a:r>
              <a:rPr lang="ja-JP" altLang="en-US" sz="2800" dirty="0"/>
              <a:t>課</a:t>
            </a:r>
            <a:r>
              <a:rPr lang="en-US" altLang="ja-JP" sz="2800" dirty="0"/>
              <a:t>2【</a:t>
            </a:r>
            <a:r>
              <a:rPr lang="ja-JP" altLang="en-US" sz="2800" dirty="0"/>
              <a:t>だめな食べ物</a:t>
            </a:r>
            <a:r>
              <a:rPr lang="en-US" altLang="ja-JP" sz="2800" dirty="0"/>
              <a:t>(</a:t>
            </a:r>
            <a:r>
              <a:rPr lang="ja-JP" altLang="en-US" sz="2800" dirty="0"/>
              <a:t>たべもの</a:t>
            </a:r>
            <a:r>
              <a:rPr lang="en-US" altLang="ja-JP" sz="2800" dirty="0"/>
              <a:t>)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អាហារមិនល្អ</a:t>
            </a:r>
            <a:r>
              <a:rPr lang="ja-JP" altLang="en-US" sz="2800" dirty="0">
                <a:latin typeface="Khmer OS" panose="02000500000000020004" pitchFamily="2" charset="0"/>
                <a:cs typeface="Khmer OS" panose="02000500000000020004" pitchFamily="2" charset="0"/>
              </a:rPr>
              <a:t>・</a:t>
            </a:r>
            <a:r>
              <a:rPr lang="ja-JP" altLang="en-US" sz="2800" dirty="0"/>
              <a:t>飲み物</a:t>
            </a:r>
            <a:r>
              <a:rPr lang="en-US" altLang="ja-JP" sz="2800" dirty="0"/>
              <a:t>(</a:t>
            </a:r>
            <a:r>
              <a:rPr lang="ja-JP" altLang="en-US" sz="2800" dirty="0"/>
              <a:t>のみもの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ភេសជ្ជៈ</a:t>
            </a:r>
            <a:r>
              <a:rPr lang="ja-JP" altLang="en-US" sz="2800" dirty="0">
                <a:latin typeface="Khmer OS" panose="02000500000000020004" pitchFamily="2" charset="0"/>
                <a:cs typeface="Khmer OS" panose="02000500000000020004" pitchFamily="2" charset="0"/>
              </a:rPr>
              <a:t>・</a:t>
            </a:r>
            <a:r>
              <a:rPr lang="ja-JP" altLang="en-US" sz="2800" dirty="0"/>
              <a:t>材料</a:t>
            </a:r>
            <a:r>
              <a:rPr lang="en-US" altLang="ja-JP" sz="2800" dirty="0"/>
              <a:t>(</a:t>
            </a:r>
            <a:r>
              <a:rPr lang="ja-JP" altLang="en-US" sz="2800" dirty="0"/>
              <a:t>ざいりょう</a:t>
            </a:r>
            <a:r>
              <a:rPr lang="en-US" altLang="ja-JP" sz="2800" dirty="0"/>
              <a:t>)</a:t>
            </a:r>
            <a:r>
              <a:rPr lang="en-US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គ្រឿងផ្សំ</a:t>
            </a:r>
            <a:r>
              <a:rPr lang="en-US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】</a:t>
            </a:r>
            <a:endParaRPr lang="en-US" altLang="ja-JP" sz="2800" dirty="0"/>
          </a:p>
          <a:p>
            <a:pPr algn="l"/>
            <a:r>
              <a:rPr lang="en-US" altLang="ja-JP" sz="2800" dirty="0"/>
              <a:t>g. </a:t>
            </a:r>
            <a:r>
              <a:rPr lang="ja-JP" altLang="en-US" sz="2800" dirty="0"/>
              <a:t>ねぎ</a:t>
            </a:r>
            <a:r>
              <a:rPr lang="en-US" altLang="ja-JP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ខ្ទឹម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10150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910" y="92363"/>
            <a:ext cx="6650181" cy="6650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7119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lang="ja-JP" altLang="en-US" sz="2800" dirty="0"/>
              <a:t>第</a:t>
            </a:r>
            <a:r>
              <a:rPr lang="en-US" altLang="ja-JP" sz="2800" dirty="0"/>
              <a:t>3</a:t>
            </a:r>
            <a:r>
              <a:rPr lang="ja-JP" altLang="en-US" sz="2800" dirty="0"/>
              <a:t>課</a:t>
            </a:r>
            <a:r>
              <a:rPr lang="en-US" altLang="ja-JP" sz="2800" dirty="0"/>
              <a:t>2【</a:t>
            </a:r>
            <a:r>
              <a:rPr lang="ja-JP" altLang="en-US" sz="2800" dirty="0"/>
              <a:t>だめな食べ物</a:t>
            </a:r>
            <a:r>
              <a:rPr lang="en-US" altLang="ja-JP" sz="2800" dirty="0"/>
              <a:t>(</a:t>
            </a:r>
            <a:r>
              <a:rPr lang="ja-JP" altLang="en-US" sz="2800" dirty="0"/>
              <a:t>たべもの</a:t>
            </a:r>
            <a:r>
              <a:rPr lang="en-US" altLang="ja-JP" sz="2800" dirty="0"/>
              <a:t>)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អាហារមិនល្អ</a:t>
            </a:r>
            <a:r>
              <a:rPr lang="ja-JP" altLang="en-US" sz="2800" dirty="0">
                <a:latin typeface="Khmer OS" panose="02000500000000020004" pitchFamily="2" charset="0"/>
                <a:cs typeface="Khmer OS" panose="02000500000000020004" pitchFamily="2" charset="0"/>
              </a:rPr>
              <a:t>・</a:t>
            </a:r>
            <a:r>
              <a:rPr lang="ja-JP" altLang="en-US" sz="2800" dirty="0"/>
              <a:t>飲み物</a:t>
            </a:r>
            <a:r>
              <a:rPr lang="en-US" altLang="ja-JP" sz="2800" dirty="0"/>
              <a:t>(</a:t>
            </a:r>
            <a:r>
              <a:rPr lang="ja-JP" altLang="en-US" sz="2800" dirty="0"/>
              <a:t>のみもの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ភេសជ្ជៈ</a:t>
            </a:r>
            <a:r>
              <a:rPr lang="ja-JP" altLang="en-US" sz="2800" dirty="0">
                <a:latin typeface="Khmer OS" panose="02000500000000020004" pitchFamily="2" charset="0"/>
                <a:cs typeface="Khmer OS" panose="02000500000000020004" pitchFamily="2" charset="0"/>
              </a:rPr>
              <a:t>・</a:t>
            </a:r>
            <a:r>
              <a:rPr lang="ja-JP" altLang="en-US" sz="2800" dirty="0"/>
              <a:t>材料</a:t>
            </a:r>
            <a:r>
              <a:rPr lang="en-US" altLang="ja-JP" sz="2800" dirty="0"/>
              <a:t>(</a:t>
            </a:r>
            <a:r>
              <a:rPr lang="ja-JP" altLang="en-US" sz="2800" dirty="0"/>
              <a:t>ざいりょう</a:t>
            </a:r>
            <a:r>
              <a:rPr lang="en-US" altLang="ja-JP" sz="2800" dirty="0"/>
              <a:t>)</a:t>
            </a:r>
            <a:r>
              <a:rPr lang="en-US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គ្រឿងផ្សំ</a:t>
            </a:r>
            <a:r>
              <a:rPr lang="en-US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】</a:t>
            </a:r>
            <a:endParaRPr lang="en-US" altLang="ja-JP" sz="2800" dirty="0"/>
          </a:p>
          <a:p>
            <a:pPr algn="l"/>
            <a:r>
              <a:rPr lang="en-US" altLang="ja-JP" sz="2800" dirty="0"/>
              <a:t>h. </a:t>
            </a:r>
            <a:r>
              <a:rPr lang="ja-JP" altLang="en-US" sz="2800" dirty="0"/>
              <a:t>みりん</a:t>
            </a:r>
            <a:r>
              <a:rPr lang="en-US" altLang="ja-JP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មីរីន (គ្រឿផ្សំមានរសជាតិផ្អែម)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97881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082" y="16163"/>
            <a:ext cx="6841837" cy="6841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9931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lang="ja-JP" altLang="en-US" sz="2800" dirty="0"/>
              <a:t>第</a:t>
            </a:r>
            <a:r>
              <a:rPr lang="en-US" altLang="ja-JP" sz="2800" dirty="0"/>
              <a:t>3</a:t>
            </a:r>
            <a:r>
              <a:rPr lang="ja-JP" altLang="en-US" sz="2800" dirty="0"/>
              <a:t>課</a:t>
            </a:r>
            <a:r>
              <a:rPr lang="en-US" altLang="ja-JP" sz="2800" dirty="0"/>
              <a:t>2【</a:t>
            </a:r>
            <a:r>
              <a:rPr lang="ja-JP" altLang="en-US" sz="2800" dirty="0"/>
              <a:t>だめな食べ物</a:t>
            </a:r>
            <a:r>
              <a:rPr lang="en-US" altLang="ja-JP" sz="2800" dirty="0"/>
              <a:t>(</a:t>
            </a:r>
            <a:r>
              <a:rPr lang="ja-JP" altLang="en-US" sz="2800" dirty="0"/>
              <a:t>たべもの</a:t>
            </a:r>
            <a:r>
              <a:rPr lang="en-US" altLang="ja-JP" sz="2800" dirty="0"/>
              <a:t>)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អាហារមិនល្អ</a:t>
            </a:r>
            <a:r>
              <a:rPr lang="ja-JP" altLang="en-US" sz="2800" dirty="0">
                <a:latin typeface="Khmer OS" panose="02000500000000020004" pitchFamily="2" charset="0"/>
                <a:cs typeface="Khmer OS" panose="02000500000000020004" pitchFamily="2" charset="0"/>
              </a:rPr>
              <a:t>・</a:t>
            </a:r>
            <a:r>
              <a:rPr lang="ja-JP" altLang="en-US" sz="2800" dirty="0"/>
              <a:t>飲み物</a:t>
            </a:r>
            <a:r>
              <a:rPr lang="en-US" altLang="ja-JP" sz="2800" dirty="0"/>
              <a:t>(</a:t>
            </a:r>
            <a:r>
              <a:rPr lang="ja-JP" altLang="en-US" sz="2800" dirty="0"/>
              <a:t>のみもの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ភេសជ្ជៈ</a:t>
            </a:r>
            <a:r>
              <a:rPr lang="ja-JP" altLang="en-US" sz="2800" dirty="0">
                <a:latin typeface="Khmer OS" panose="02000500000000020004" pitchFamily="2" charset="0"/>
                <a:cs typeface="Khmer OS" panose="02000500000000020004" pitchFamily="2" charset="0"/>
              </a:rPr>
              <a:t>・</a:t>
            </a:r>
            <a:r>
              <a:rPr lang="ja-JP" altLang="en-US" sz="2800" dirty="0"/>
              <a:t>材料</a:t>
            </a:r>
            <a:r>
              <a:rPr lang="en-US" altLang="ja-JP" sz="2800" dirty="0"/>
              <a:t>(</a:t>
            </a:r>
            <a:r>
              <a:rPr lang="ja-JP" altLang="en-US" sz="2800" dirty="0"/>
              <a:t>ざいりょう</a:t>
            </a:r>
            <a:r>
              <a:rPr lang="en-US" altLang="ja-JP" sz="2800" dirty="0"/>
              <a:t>)</a:t>
            </a:r>
            <a:r>
              <a:rPr lang="en-US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គ្រឿងផ្សំ</a:t>
            </a:r>
            <a:r>
              <a:rPr lang="en-US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】</a:t>
            </a:r>
            <a:endParaRPr lang="en-US" altLang="ja-JP" sz="2800" dirty="0"/>
          </a:p>
          <a:p>
            <a:pPr algn="l"/>
            <a:r>
              <a:rPr lang="en-US" altLang="ja-JP" sz="2800" dirty="0" err="1"/>
              <a:t>i</a:t>
            </a:r>
            <a:r>
              <a:rPr lang="en-US" altLang="ja-JP" sz="2800" dirty="0"/>
              <a:t>. </a:t>
            </a:r>
            <a:r>
              <a:rPr lang="ja-JP" altLang="en-US" sz="2800" dirty="0"/>
              <a:t>牛乳</a:t>
            </a:r>
            <a:r>
              <a:rPr lang="en-US" altLang="ja-JP" sz="2800" dirty="0"/>
              <a:t>(</a:t>
            </a:r>
            <a:r>
              <a:rPr lang="ja-JP" altLang="en-US" sz="2800" dirty="0"/>
              <a:t>ぎゅうにゅう</a:t>
            </a:r>
            <a:r>
              <a:rPr lang="en-US" altLang="ja-JP" sz="2800" dirty="0"/>
              <a:t>)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ទឹកដោះគោ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9534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3182" y="92364"/>
            <a:ext cx="6765636" cy="676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964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lang="ja-JP" altLang="en-US" sz="2800" dirty="0"/>
              <a:t>第</a:t>
            </a:r>
            <a:r>
              <a:rPr lang="en-US" altLang="ja-JP" sz="2800" dirty="0"/>
              <a:t>3</a:t>
            </a:r>
            <a:r>
              <a:rPr lang="ja-JP" altLang="en-US" sz="2800" dirty="0"/>
              <a:t>課</a:t>
            </a:r>
            <a:r>
              <a:rPr lang="en-US" altLang="ja-JP" sz="2800" dirty="0"/>
              <a:t>2【</a:t>
            </a:r>
            <a:r>
              <a:rPr lang="ja-JP" altLang="en-US" sz="2800" dirty="0"/>
              <a:t>だめな食べ物</a:t>
            </a:r>
            <a:r>
              <a:rPr lang="en-US" altLang="ja-JP" sz="2800" dirty="0"/>
              <a:t>(</a:t>
            </a:r>
            <a:r>
              <a:rPr lang="ja-JP" altLang="en-US" sz="2800" dirty="0"/>
              <a:t>たべもの</a:t>
            </a:r>
            <a:r>
              <a:rPr lang="en-US" altLang="ja-JP" sz="2800" dirty="0"/>
              <a:t>)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អាហារមិនល្អ</a:t>
            </a:r>
            <a:r>
              <a:rPr lang="ja-JP" altLang="en-US" sz="2800" dirty="0">
                <a:latin typeface="Khmer OS" panose="02000500000000020004" pitchFamily="2" charset="0"/>
                <a:cs typeface="Khmer OS" panose="02000500000000020004" pitchFamily="2" charset="0"/>
              </a:rPr>
              <a:t>・</a:t>
            </a:r>
            <a:r>
              <a:rPr lang="ja-JP" altLang="en-US" sz="2800" dirty="0"/>
              <a:t>飲み物</a:t>
            </a:r>
            <a:r>
              <a:rPr lang="en-US" altLang="ja-JP" sz="2800" dirty="0"/>
              <a:t>(</a:t>
            </a:r>
            <a:r>
              <a:rPr lang="ja-JP" altLang="en-US" sz="2800" dirty="0"/>
              <a:t>のみもの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ភេសជ្ជៈ</a:t>
            </a:r>
            <a:r>
              <a:rPr lang="ja-JP" altLang="en-US" sz="2800" dirty="0">
                <a:latin typeface="Khmer OS" panose="02000500000000020004" pitchFamily="2" charset="0"/>
                <a:cs typeface="Khmer OS" panose="02000500000000020004" pitchFamily="2" charset="0"/>
              </a:rPr>
              <a:t>・</a:t>
            </a:r>
            <a:r>
              <a:rPr lang="ja-JP" altLang="en-US" sz="2800" dirty="0"/>
              <a:t>材料</a:t>
            </a:r>
            <a:r>
              <a:rPr lang="en-US" altLang="ja-JP" sz="2800" dirty="0"/>
              <a:t>(</a:t>
            </a:r>
            <a:r>
              <a:rPr lang="ja-JP" altLang="en-US" sz="2800" dirty="0"/>
              <a:t>ざいりょう</a:t>
            </a:r>
            <a:r>
              <a:rPr lang="en-US" altLang="ja-JP" sz="2800" dirty="0"/>
              <a:t>)</a:t>
            </a:r>
            <a:r>
              <a:rPr lang="en-US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គ្រឿងផ្សំ</a:t>
            </a:r>
            <a:r>
              <a:rPr lang="en-US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】</a:t>
            </a:r>
            <a:endParaRPr lang="en-US" altLang="ja-JP" sz="2800" dirty="0"/>
          </a:p>
          <a:p>
            <a:pPr algn="l"/>
            <a:r>
              <a:rPr lang="en-US" altLang="ja-JP" sz="2800" dirty="0"/>
              <a:t>j. </a:t>
            </a:r>
            <a:r>
              <a:rPr lang="ja-JP" altLang="en-US" sz="2800" dirty="0"/>
              <a:t>お酒</a:t>
            </a:r>
            <a:r>
              <a:rPr lang="en-US" altLang="ja-JP" sz="2800" dirty="0"/>
              <a:t>(</a:t>
            </a:r>
            <a:r>
              <a:rPr lang="ja-JP" altLang="en-US" sz="2800" dirty="0"/>
              <a:t>おさけ</a:t>
            </a:r>
            <a:r>
              <a:rPr lang="en-US" altLang="ja-JP" sz="2800" dirty="0"/>
              <a:t>)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ស្រាស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2739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855" y="27710"/>
            <a:ext cx="6830290" cy="6830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642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lang="ja-JP" altLang="en-US" sz="2800" dirty="0"/>
              <a:t>第</a:t>
            </a:r>
            <a:r>
              <a:rPr lang="en-US" altLang="ja-JP" sz="2800" dirty="0"/>
              <a:t>3</a:t>
            </a:r>
            <a:r>
              <a:rPr lang="ja-JP" altLang="en-US" sz="2800" dirty="0"/>
              <a:t>課</a:t>
            </a:r>
            <a:r>
              <a:rPr lang="en-US" altLang="ja-JP" sz="2800" dirty="0"/>
              <a:t>2【</a:t>
            </a:r>
            <a:r>
              <a:rPr lang="ja-JP" altLang="en-US" sz="2800" dirty="0"/>
              <a:t>だめな食べ物</a:t>
            </a:r>
            <a:r>
              <a:rPr lang="en-US" altLang="ja-JP" sz="2800" dirty="0"/>
              <a:t>(</a:t>
            </a:r>
            <a:r>
              <a:rPr lang="ja-JP" altLang="en-US" sz="2800" dirty="0"/>
              <a:t>たべもの</a:t>
            </a:r>
            <a:r>
              <a:rPr lang="en-US" altLang="ja-JP" sz="2800" dirty="0"/>
              <a:t>)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អាហារមិនល្អ</a:t>
            </a:r>
            <a:r>
              <a:rPr lang="ja-JP" altLang="en-US" sz="2800" dirty="0">
                <a:latin typeface="Khmer OS" panose="02000500000000020004" pitchFamily="2" charset="0"/>
                <a:cs typeface="Khmer OS" panose="02000500000000020004" pitchFamily="2" charset="0"/>
              </a:rPr>
              <a:t>・</a:t>
            </a:r>
            <a:r>
              <a:rPr lang="ja-JP" altLang="en-US" sz="2800" dirty="0"/>
              <a:t>飲み物</a:t>
            </a:r>
            <a:r>
              <a:rPr lang="en-US" altLang="ja-JP" sz="2800" dirty="0"/>
              <a:t>(</a:t>
            </a:r>
            <a:r>
              <a:rPr lang="ja-JP" altLang="en-US" sz="2800" dirty="0"/>
              <a:t>のみもの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ភេសជ្ជៈ</a:t>
            </a:r>
            <a:r>
              <a:rPr lang="ja-JP" altLang="en-US" sz="2800" dirty="0">
                <a:latin typeface="Khmer OS" panose="02000500000000020004" pitchFamily="2" charset="0"/>
                <a:cs typeface="Khmer OS" panose="02000500000000020004" pitchFamily="2" charset="0"/>
              </a:rPr>
              <a:t>・</a:t>
            </a:r>
            <a:r>
              <a:rPr lang="ja-JP" altLang="en-US" sz="2800" dirty="0"/>
              <a:t>材料</a:t>
            </a:r>
            <a:r>
              <a:rPr lang="en-US" altLang="ja-JP" sz="2800" dirty="0"/>
              <a:t>(</a:t>
            </a:r>
            <a:r>
              <a:rPr lang="ja-JP" altLang="en-US" sz="2800" dirty="0"/>
              <a:t>ざいりょう</a:t>
            </a:r>
            <a:r>
              <a:rPr lang="en-US" altLang="ja-JP" sz="2800" dirty="0"/>
              <a:t>)</a:t>
            </a:r>
            <a:r>
              <a:rPr lang="en-US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គ្រឿងផ្សំ</a:t>
            </a:r>
            <a:r>
              <a:rPr lang="en-US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】</a:t>
            </a:r>
            <a:endParaRPr lang="en-US" altLang="ja-JP" sz="2800" dirty="0"/>
          </a:p>
          <a:p>
            <a:pPr algn="l"/>
            <a:r>
              <a:rPr lang="en-US" altLang="ja-JP" sz="2800" dirty="0"/>
              <a:t>k. </a:t>
            </a:r>
            <a:r>
              <a:rPr lang="ja-JP" altLang="en-US" sz="2800" dirty="0"/>
              <a:t>コーヒー</a:t>
            </a:r>
            <a:r>
              <a:rPr lang="en-US" altLang="ja-JP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កាហ្វេ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78552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0"/>
            <a:ext cx="10972799" cy="6857999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 rot="3825750">
            <a:off x="3629891" y="2882071"/>
            <a:ext cx="1440000" cy="1080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6010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3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店 </a:t>
            </a:r>
            <a:r>
              <a:rPr lang="en-US" altLang="ja-JP" sz="2800" dirty="0"/>
              <a:t>(</a:t>
            </a:r>
            <a:r>
              <a:rPr lang="ja-JP" altLang="en-US" sz="2800" dirty="0"/>
              <a:t>みせ</a:t>
            </a:r>
            <a:r>
              <a:rPr lang="en-US" altLang="ja-JP" sz="2800" dirty="0"/>
              <a:t>)</a:t>
            </a:r>
            <a:r>
              <a:rPr lang="ja-JP" altLang="en-US" sz="2800" dirty="0"/>
              <a:t>の中</a:t>
            </a:r>
            <a:r>
              <a:rPr lang="en-US" altLang="ja-JP" sz="2800" dirty="0"/>
              <a:t>(</a:t>
            </a:r>
            <a:r>
              <a:rPr lang="ja-JP" altLang="en-US" sz="2800" dirty="0"/>
              <a:t>なか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ក្នុងហាង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a. </a:t>
            </a:r>
            <a:r>
              <a:rPr lang="ja-JP" altLang="en-US" sz="2800" dirty="0"/>
              <a:t>カウンター</a:t>
            </a:r>
            <a:r>
              <a:rPr lang="en-US" altLang="ja-JP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តុមុខទទួលភ្ញៀវ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5468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0"/>
            <a:ext cx="10972799" cy="6857999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 rot="5400000">
            <a:off x="6603997" y="2281707"/>
            <a:ext cx="1440000" cy="1080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3573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lang="ja-JP" altLang="en-US" sz="2800" dirty="0"/>
              <a:t>第</a:t>
            </a:r>
            <a:r>
              <a:rPr lang="en-US" altLang="ja-JP" sz="2800" dirty="0"/>
              <a:t>3</a:t>
            </a:r>
            <a:r>
              <a:rPr lang="ja-JP" altLang="en-US" sz="2800" dirty="0"/>
              <a:t>課</a:t>
            </a:r>
            <a:r>
              <a:rPr lang="en-US" altLang="ja-JP" sz="2800" dirty="0"/>
              <a:t>3【</a:t>
            </a:r>
            <a:r>
              <a:rPr lang="ja-JP" altLang="en-US" sz="2800" dirty="0"/>
              <a:t>店 </a:t>
            </a:r>
            <a:r>
              <a:rPr lang="en-US" altLang="ja-JP" sz="2800" dirty="0"/>
              <a:t>(</a:t>
            </a:r>
            <a:r>
              <a:rPr lang="ja-JP" altLang="en-US" sz="2800" dirty="0"/>
              <a:t>みせ</a:t>
            </a:r>
            <a:r>
              <a:rPr lang="en-US" altLang="ja-JP" sz="2800" dirty="0"/>
              <a:t>)</a:t>
            </a:r>
            <a:r>
              <a:rPr lang="ja-JP" altLang="en-US" sz="2800" dirty="0"/>
              <a:t>の中</a:t>
            </a:r>
            <a:r>
              <a:rPr lang="en-US" altLang="ja-JP" sz="2800" dirty="0"/>
              <a:t>(</a:t>
            </a:r>
            <a:r>
              <a:rPr lang="ja-JP" altLang="en-US" sz="2800" dirty="0"/>
              <a:t>なか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ក្នុងហាង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b. </a:t>
            </a:r>
            <a:r>
              <a:rPr lang="ja-JP" altLang="en-US" sz="2800" dirty="0"/>
              <a:t>座敷</a:t>
            </a:r>
            <a:r>
              <a:rPr lang="en-US" altLang="ja-JP" sz="2800" dirty="0"/>
              <a:t>(</a:t>
            </a:r>
            <a:r>
              <a:rPr lang="ja-JP" altLang="en-US" sz="2800" dirty="0"/>
              <a:t>ざしき</a:t>
            </a:r>
            <a:r>
              <a:rPr lang="en-US" altLang="ja-JP" sz="2800" dirty="0"/>
              <a:t>)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កន្លែងអង្គុយបែបជប៉ុន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1098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0"/>
            <a:ext cx="10972799" cy="6857999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 rot="3323028">
            <a:off x="6373094" y="3574798"/>
            <a:ext cx="1440000" cy="1080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8703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lang="ja-JP" altLang="en-US" sz="2800" dirty="0"/>
              <a:t>第</a:t>
            </a:r>
            <a:r>
              <a:rPr lang="en-US" altLang="ja-JP" sz="2800" dirty="0"/>
              <a:t>3</a:t>
            </a:r>
            <a:r>
              <a:rPr lang="ja-JP" altLang="en-US" sz="2800" dirty="0"/>
              <a:t>課</a:t>
            </a:r>
            <a:r>
              <a:rPr lang="en-US" altLang="ja-JP" sz="2800" dirty="0"/>
              <a:t>3【</a:t>
            </a:r>
            <a:r>
              <a:rPr lang="ja-JP" altLang="en-US" sz="2800" dirty="0"/>
              <a:t>店 </a:t>
            </a:r>
            <a:r>
              <a:rPr lang="en-US" altLang="ja-JP" sz="2800" dirty="0"/>
              <a:t>(</a:t>
            </a:r>
            <a:r>
              <a:rPr lang="ja-JP" altLang="en-US" sz="2800" dirty="0"/>
              <a:t>みせ</a:t>
            </a:r>
            <a:r>
              <a:rPr lang="en-US" altLang="ja-JP" sz="2800" dirty="0"/>
              <a:t>)</a:t>
            </a:r>
            <a:r>
              <a:rPr lang="ja-JP" altLang="en-US" sz="2800" dirty="0"/>
              <a:t>の中</a:t>
            </a:r>
            <a:r>
              <a:rPr lang="en-US" altLang="ja-JP" sz="2800" dirty="0"/>
              <a:t>(</a:t>
            </a:r>
            <a:r>
              <a:rPr lang="ja-JP" altLang="en-US" sz="2800" dirty="0"/>
              <a:t>なか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ក្នុងហាង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c. </a:t>
            </a:r>
            <a:r>
              <a:rPr lang="ja-JP" altLang="en-US" sz="2800" dirty="0"/>
              <a:t>テーブル</a:t>
            </a:r>
            <a:r>
              <a:rPr lang="en-US" altLang="ja-JP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តុ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6055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0"/>
            <a:ext cx="10972799" cy="6857999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 rot="1898289">
            <a:off x="9421095" y="2817414"/>
            <a:ext cx="1440000" cy="1080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645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lang="ja-JP" altLang="en-US" sz="2800" dirty="0"/>
              <a:t>第</a:t>
            </a:r>
            <a:r>
              <a:rPr lang="en-US" altLang="ja-JP" sz="2800" dirty="0"/>
              <a:t>3</a:t>
            </a:r>
            <a:r>
              <a:rPr lang="ja-JP" altLang="en-US" sz="2800" dirty="0"/>
              <a:t>課</a:t>
            </a:r>
            <a:r>
              <a:rPr lang="en-US" altLang="ja-JP" sz="2800" dirty="0"/>
              <a:t>3【</a:t>
            </a:r>
            <a:r>
              <a:rPr lang="ja-JP" altLang="en-US" sz="2800" dirty="0"/>
              <a:t>店 </a:t>
            </a:r>
            <a:r>
              <a:rPr lang="en-US" altLang="ja-JP" sz="2800" dirty="0"/>
              <a:t>(</a:t>
            </a:r>
            <a:r>
              <a:rPr lang="ja-JP" altLang="en-US" sz="2800" dirty="0"/>
              <a:t>みせ</a:t>
            </a:r>
            <a:r>
              <a:rPr lang="en-US" altLang="ja-JP" sz="2800" dirty="0"/>
              <a:t>)</a:t>
            </a:r>
            <a:r>
              <a:rPr lang="ja-JP" altLang="en-US" sz="2800" dirty="0"/>
              <a:t>の中</a:t>
            </a:r>
            <a:r>
              <a:rPr lang="en-US" altLang="ja-JP" sz="2800" dirty="0"/>
              <a:t>(</a:t>
            </a:r>
            <a:r>
              <a:rPr lang="ja-JP" altLang="en-US" sz="2800" dirty="0"/>
              <a:t>なか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ក្នុងហាង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d. </a:t>
            </a:r>
            <a:r>
              <a:rPr lang="ja-JP" altLang="en-US" sz="2800" dirty="0"/>
              <a:t>禁煙</a:t>
            </a:r>
            <a:r>
              <a:rPr lang="en-US" altLang="ja-JP" sz="2800" dirty="0"/>
              <a:t>(</a:t>
            </a:r>
            <a:r>
              <a:rPr lang="ja-JP" altLang="en-US" sz="2800" dirty="0"/>
              <a:t>きんえん</a:t>
            </a:r>
            <a:r>
              <a:rPr lang="en-US" altLang="ja-JP" sz="2800" dirty="0"/>
              <a:t>)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ហាមជក់បារី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5450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0"/>
            <a:ext cx="10972799" cy="6857999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 rot="2902773">
            <a:off x="618839" y="2808182"/>
            <a:ext cx="1440000" cy="1080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1887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lang="ja-JP" altLang="en-US" sz="2800" dirty="0"/>
              <a:t>第</a:t>
            </a:r>
            <a:r>
              <a:rPr lang="en-US" altLang="ja-JP" sz="2800" dirty="0"/>
              <a:t>3</a:t>
            </a:r>
            <a:r>
              <a:rPr lang="ja-JP" altLang="en-US" sz="2800" dirty="0"/>
              <a:t>課</a:t>
            </a:r>
            <a:r>
              <a:rPr lang="en-US" altLang="ja-JP" sz="2800" dirty="0"/>
              <a:t>3【</a:t>
            </a:r>
            <a:r>
              <a:rPr lang="ja-JP" altLang="en-US" sz="2800" dirty="0"/>
              <a:t>店 </a:t>
            </a:r>
            <a:r>
              <a:rPr lang="en-US" altLang="ja-JP" sz="2800" dirty="0"/>
              <a:t>(</a:t>
            </a:r>
            <a:r>
              <a:rPr lang="ja-JP" altLang="en-US" sz="2800" dirty="0"/>
              <a:t>みせ</a:t>
            </a:r>
            <a:r>
              <a:rPr lang="en-US" altLang="ja-JP" sz="2800" dirty="0"/>
              <a:t>)</a:t>
            </a:r>
            <a:r>
              <a:rPr lang="ja-JP" altLang="en-US" sz="2800" dirty="0"/>
              <a:t>の中</a:t>
            </a:r>
            <a:r>
              <a:rPr lang="en-US" altLang="ja-JP" sz="2800" dirty="0"/>
              <a:t>(</a:t>
            </a:r>
            <a:r>
              <a:rPr lang="ja-JP" altLang="en-US" sz="2800" dirty="0"/>
              <a:t>なか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ក្នុងហាង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e. </a:t>
            </a:r>
            <a:r>
              <a:rPr lang="ja-JP" altLang="en-US" sz="2800" dirty="0"/>
              <a:t>お会計</a:t>
            </a:r>
            <a:r>
              <a:rPr lang="en-US" altLang="ja-JP" sz="2800" dirty="0"/>
              <a:t>(</a:t>
            </a:r>
            <a:r>
              <a:rPr lang="ja-JP" altLang="en-US" sz="2800" dirty="0"/>
              <a:t>おかいけい</a:t>
            </a:r>
            <a:r>
              <a:rPr lang="en-US" altLang="ja-JP" sz="2800" dirty="0"/>
              <a:t>)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គិតលុយ</a:t>
            </a:r>
            <a:r>
              <a:rPr lang="ja-JP" altLang="en-US" sz="2800" dirty="0"/>
              <a:t>・レジ</a:t>
            </a:r>
            <a:r>
              <a:rPr lang="en-US" altLang="ja-JP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កន្លែងគិតលុយ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2002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877</TotalTime>
  <Words>698</Words>
  <Application>Microsoft Office PowerPoint</Application>
  <PresentationFormat>ワイド画面</PresentationFormat>
  <Paragraphs>36</Paragraphs>
  <Slides>37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37</vt:i4>
      </vt:variant>
    </vt:vector>
  </HeadingPairs>
  <TitlesOfParts>
    <vt:vector size="42" baseType="lpstr">
      <vt:lpstr>游ゴシック</vt:lpstr>
      <vt:lpstr>游ゴシック Light</vt:lpstr>
      <vt:lpstr>Arial</vt:lpstr>
      <vt:lpstr>Khmer OS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松田 朋子</dc:creator>
  <cp:lastModifiedBy>Takehara Kazuyo</cp:lastModifiedBy>
  <cp:revision>117</cp:revision>
  <dcterms:created xsi:type="dcterms:W3CDTF">2021-11-15T04:51:58Z</dcterms:created>
  <dcterms:modified xsi:type="dcterms:W3CDTF">2022-04-01T03:24:34Z</dcterms:modified>
</cp:coreProperties>
</file>