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279" r:id="rId3"/>
    <p:sldId id="320" r:id="rId4"/>
    <p:sldId id="285" r:id="rId5"/>
    <p:sldId id="286" r:id="rId6"/>
    <p:sldId id="287" r:id="rId7"/>
    <p:sldId id="288" r:id="rId8"/>
    <p:sldId id="289" r:id="rId9"/>
    <p:sldId id="321" r:id="rId10"/>
    <p:sldId id="291" r:id="rId11"/>
    <p:sldId id="294" r:id="rId12"/>
    <p:sldId id="293" r:id="rId13"/>
    <p:sldId id="322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23" r:id="rId22"/>
    <p:sldId id="303" r:id="rId23"/>
    <p:sldId id="304" r:id="rId24"/>
    <p:sldId id="305" r:id="rId25"/>
    <p:sldId id="324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5" r:id="rId4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017B11-CF9E-413D-87EF-3BD2FB5C4B74}" v="5" dt="2022-04-01T03:24:17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2E017B11-CF9E-413D-87EF-3BD2FB5C4B74}"/>
    <pc:docChg chg="undo custSel addSld delSld modSld sldOrd">
      <pc:chgData name="Takehara Kazuyo" userId="6c1305eccc517997" providerId="LiveId" clId="{2E017B11-CF9E-413D-87EF-3BD2FB5C4B74}" dt="2022-04-01T03:24:14.333" v="142" actId="2696"/>
      <pc:docMkLst>
        <pc:docMk/>
      </pc:docMkLst>
      <pc:sldChg chg="addSp delSp modSp mod">
        <pc:chgData name="Takehara Kazuyo" userId="6c1305eccc517997" providerId="LiveId" clId="{2E017B11-CF9E-413D-87EF-3BD2FB5C4B74}" dt="2022-01-11T07:48:19.056" v="10" actId="478"/>
        <pc:sldMkLst>
          <pc:docMk/>
          <pc:sldMk cId="1665319151" sldId="257"/>
        </pc:sldMkLst>
        <pc:spChg chg="add mod">
          <ac:chgData name="Takehara Kazuyo" userId="6c1305eccc517997" providerId="LiveId" clId="{2E017B11-CF9E-413D-87EF-3BD2FB5C4B74}" dt="2022-01-11T07:48:09.810" v="6" actId="1076"/>
          <ac:spMkLst>
            <pc:docMk/>
            <pc:sldMk cId="1665319151" sldId="257"/>
            <ac:spMk id="5" creationId="{DCE1B6F8-8C17-4DE7-9B6E-0816B98CC5B3}"/>
          </ac:spMkLst>
        </pc:spChg>
        <pc:spChg chg="add del mod">
          <ac:chgData name="Takehara Kazuyo" userId="6c1305eccc517997" providerId="LiveId" clId="{2E017B11-CF9E-413D-87EF-3BD2FB5C4B74}" dt="2022-01-11T07:48:19.056" v="10" actId="478"/>
          <ac:spMkLst>
            <pc:docMk/>
            <pc:sldMk cId="1665319151" sldId="257"/>
            <ac:spMk id="6" creationId="{2A254911-A486-458C-8014-E3CA47E8BACE}"/>
          </ac:spMkLst>
        </pc:spChg>
        <pc:picChg chg="del">
          <ac:chgData name="Takehara Kazuyo" userId="6c1305eccc517997" providerId="LiveId" clId="{2E017B11-CF9E-413D-87EF-3BD2FB5C4B74}" dt="2022-01-11T07:46:49.962" v="0" actId="478"/>
          <ac:picMkLst>
            <pc:docMk/>
            <pc:sldMk cId="1665319151" sldId="257"/>
            <ac:picMk id="3" creationId="{00000000-0000-0000-0000-000000000000}"/>
          </ac:picMkLst>
        </pc:picChg>
        <pc:picChg chg="add">
          <ac:chgData name="Takehara Kazuyo" userId="6c1305eccc517997" providerId="LiveId" clId="{2E017B11-CF9E-413D-87EF-3BD2FB5C4B74}" dt="2022-01-11T07:46:50.613" v="1" actId="22"/>
          <ac:picMkLst>
            <pc:docMk/>
            <pc:sldMk cId="1665319151" sldId="257"/>
            <ac:picMk id="4" creationId="{8CD3E2CB-D3A3-49B6-971E-61169E1CBEC0}"/>
          </ac:picMkLst>
        </pc:picChg>
      </pc:sldChg>
      <pc:sldChg chg="ord">
        <pc:chgData name="Takehara Kazuyo" userId="6c1305eccc517997" providerId="LiveId" clId="{2E017B11-CF9E-413D-87EF-3BD2FB5C4B74}" dt="2022-01-11T07:48:15.564" v="9"/>
        <pc:sldMkLst>
          <pc:docMk/>
          <pc:sldMk cId="815528526" sldId="279"/>
        </pc:sldMkLst>
      </pc:sldChg>
      <pc:sldChg chg="del">
        <pc:chgData name="Takehara Kazuyo" userId="6c1305eccc517997" providerId="LiveId" clId="{2E017B11-CF9E-413D-87EF-3BD2FB5C4B74}" dt="2022-01-11T07:48:22.988" v="11" actId="2696"/>
        <pc:sldMkLst>
          <pc:docMk/>
          <pc:sldMk cId="3831922745" sldId="284"/>
        </pc:sldMkLst>
      </pc:sldChg>
      <pc:sldChg chg="modSp mod">
        <pc:chgData name="Takehara Kazuyo" userId="6c1305eccc517997" providerId="LiveId" clId="{2E017B11-CF9E-413D-87EF-3BD2FB5C4B74}" dt="2022-01-12T02:31:03.191" v="124" actId="12788"/>
        <pc:sldMkLst>
          <pc:docMk/>
          <pc:sldMk cId="3602293443" sldId="286"/>
        </pc:sldMkLst>
        <pc:picChg chg="mod">
          <ac:chgData name="Takehara Kazuyo" userId="6c1305eccc517997" providerId="LiveId" clId="{2E017B11-CF9E-413D-87EF-3BD2FB5C4B74}" dt="2022-01-12T02:31:03.191" v="124" actId="12788"/>
          <ac:picMkLst>
            <pc:docMk/>
            <pc:sldMk cId="3602293443" sldId="286"/>
            <ac:picMk id="2" creationId="{00000000-0000-0000-0000-000000000000}"/>
          </ac:picMkLst>
        </pc:picChg>
      </pc:sldChg>
      <pc:sldChg chg="addSp delSp modSp mod">
        <pc:chgData name="Takehara Kazuyo" userId="6c1305eccc517997" providerId="LiveId" clId="{2E017B11-CF9E-413D-87EF-3BD2FB5C4B74}" dt="2022-01-11T07:51:48.558" v="22" actId="478"/>
        <pc:sldMkLst>
          <pc:docMk/>
          <pc:sldMk cId="3322122030" sldId="288"/>
        </pc:sldMkLst>
        <pc:spChg chg="add mod">
          <ac:chgData name="Takehara Kazuyo" userId="6c1305eccc517997" providerId="LiveId" clId="{2E017B11-CF9E-413D-87EF-3BD2FB5C4B74}" dt="2022-01-11T07:51:29.556" v="15"/>
          <ac:spMkLst>
            <pc:docMk/>
            <pc:sldMk cId="3322122030" sldId="288"/>
            <ac:spMk id="5" creationId="{68FD06D1-B317-4FCE-B920-76DA622B0EFD}"/>
          </ac:spMkLst>
        </pc:spChg>
        <pc:spChg chg="add del mod">
          <ac:chgData name="Takehara Kazuyo" userId="6c1305eccc517997" providerId="LiveId" clId="{2E017B11-CF9E-413D-87EF-3BD2FB5C4B74}" dt="2022-01-11T07:51:48.558" v="22" actId="478"/>
          <ac:spMkLst>
            <pc:docMk/>
            <pc:sldMk cId="3322122030" sldId="288"/>
            <ac:spMk id="6" creationId="{D17C6F58-32A8-470F-9DA0-8DFCD02376DA}"/>
          </ac:spMkLst>
        </pc:spChg>
        <pc:picChg chg="del">
          <ac:chgData name="Takehara Kazuyo" userId="6c1305eccc517997" providerId="LiveId" clId="{2E017B11-CF9E-413D-87EF-3BD2FB5C4B74}" dt="2022-01-11T07:51:15.395" v="12" actId="478"/>
          <ac:picMkLst>
            <pc:docMk/>
            <pc:sldMk cId="3322122030" sldId="288"/>
            <ac:picMk id="3" creationId="{00000000-0000-0000-0000-000000000000}"/>
          </ac:picMkLst>
        </pc:picChg>
        <pc:picChg chg="add">
          <ac:chgData name="Takehara Kazuyo" userId="6c1305eccc517997" providerId="LiveId" clId="{2E017B11-CF9E-413D-87EF-3BD2FB5C4B74}" dt="2022-01-11T07:51:17.866" v="13" actId="22"/>
          <ac:picMkLst>
            <pc:docMk/>
            <pc:sldMk cId="3322122030" sldId="288"/>
            <ac:picMk id="4" creationId="{FDDB1515-56E8-43C6-A3E3-70FF9E716017}"/>
          </ac:picMkLst>
        </pc:picChg>
      </pc:sldChg>
      <pc:sldChg chg="ord">
        <pc:chgData name="Takehara Kazuyo" userId="6c1305eccc517997" providerId="LiveId" clId="{2E017B11-CF9E-413D-87EF-3BD2FB5C4B74}" dt="2022-01-11T07:51:39.070" v="19"/>
        <pc:sldMkLst>
          <pc:docMk/>
          <pc:sldMk cId="887484981" sldId="289"/>
        </pc:sldMkLst>
      </pc:sldChg>
      <pc:sldChg chg="del">
        <pc:chgData name="Takehara Kazuyo" userId="6c1305eccc517997" providerId="LiveId" clId="{2E017B11-CF9E-413D-87EF-3BD2FB5C4B74}" dt="2022-01-11T07:51:41.670" v="20" actId="2696"/>
        <pc:sldMkLst>
          <pc:docMk/>
          <pc:sldMk cId="1312082605" sldId="290"/>
        </pc:sldMkLst>
      </pc:sldChg>
      <pc:sldChg chg="modSp del mod">
        <pc:chgData name="Takehara Kazuyo" userId="6c1305eccc517997" providerId="LiveId" clId="{2E017B11-CF9E-413D-87EF-3BD2FB5C4B74}" dt="2022-01-11T07:58:11.037" v="61" actId="2696"/>
        <pc:sldMkLst>
          <pc:docMk/>
          <pc:sldMk cId="132587593" sldId="292"/>
        </pc:sldMkLst>
        <pc:spChg chg="mod">
          <ac:chgData name="Takehara Kazuyo" userId="6c1305eccc517997" providerId="LiveId" clId="{2E017B11-CF9E-413D-87EF-3BD2FB5C4B74}" dt="2022-01-11T07:53:00.322" v="24" actId="1076"/>
          <ac:spMkLst>
            <pc:docMk/>
            <pc:sldMk cId="132587593" sldId="292"/>
            <ac:spMk id="4" creationId="{00000000-0000-0000-0000-000000000000}"/>
          </ac:spMkLst>
        </pc:spChg>
      </pc:sldChg>
      <pc:sldChg chg="modSp mod">
        <pc:chgData name="Takehara Kazuyo" userId="6c1305eccc517997" providerId="LiveId" clId="{2E017B11-CF9E-413D-87EF-3BD2FB5C4B74}" dt="2022-01-11T08:02:45.316" v="109" actId="20577"/>
        <pc:sldMkLst>
          <pc:docMk/>
          <pc:sldMk cId="4152972408" sldId="293"/>
        </pc:sldMkLst>
        <pc:spChg chg="mod">
          <ac:chgData name="Takehara Kazuyo" userId="6c1305eccc517997" providerId="LiveId" clId="{2E017B11-CF9E-413D-87EF-3BD2FB5C4B74}" dt="2022-01-11T08:02:45.316" v="109" actId="20577"/>
          <ac:spMkLst>
            <pc:docMk/>
            <pc:sldMk cId="4152972408" sldId="293"/>
            <ac:spMk id="3" creationId="{AD869801-F720-4658-8E75-C922EAD317A6}"/>
          </ac:spMkLst>
        </pc:spChg>
      </pc:sldChg>
      <pc:sldChg chg="modSp mod ord">
        <pc:chgData name="Takehara Kazuyo" userId="6c1305eccc517997" providerId="LiveId" clId="{2E017B11-CF9E-413D-87EF-3BD2FB5C4B74}" dt="2022-01-12T02:31:22.977" v="126" actId="1076"/>
        <pc:sldMkLst>
          <pc:docMk/>
          <pc:sldMk cId="474409620" sldId="294"/>
        </pc:sldMkLst>
        <pc:spChg chg="mod">
          <ac:chgData name="Takehara Kazuyo" userId="6c1305eccc517997" providerId="LiveId" clId="{2E017B11-CF9E-413D-87EF-3BD2FB5C4B74}" dt="2022-01-11T07:58:07.046" v="60" actId="688"/>
          <ac:spMkLst>
            <pc:docMk/>
            <pc:sldMk cId="474409620" sldId="294"/>
            <ac:spMk id="4" creationId="{00000000-0000-0000-0000-000000000000}"/>
          </ac:spMkLst>
        </pc:spChg>
        <pc:picChg chg="mod modCrop">
          <ac:chgData name="Takehara Kazuyo" userId="6c1305eccc517997" providerId="LiveId" clId="{2E017B11-CF9E-413D-87EF-3BD2FB5C4B74}" dt="2022-01-12T02:31:22.977" v="126" actId="1076"/>
          <ac:picMkLst>
            <pc:docMk/>
            <pc:sldMk cId="474409620" sldId="294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1T08:02:51.510" v="110" actId="20577"/>
        <pc:sldMkLst>
          <pc:docMk/>
          <pc:sldMk cId="315095680" sldId="295"/>
        </pc:sldMkLst>
        <pc:spChg chg="mod">
          <ac:chgData name="Takehara Kazuyo" userId="6c1305eccc517997" providerId="LiveId" clId="{2E017B11-CF9E-413D-87EF-3BD2FB5C4B74}" dt="2022-01-11T08:02:51.510" v="110" actId="20577"/>
          <ac:spMkLst>
            <pc:docMk/>
            <pc:sldMk cId="315095680" sldId="295"/>
            <ac:spMk id="3" creationId="{AD869801-F720-4658-8E75-C922EAD317A6}"/>
          </ac:spMkLst>
        </pc:spChg>
      </pc:sldChg>
      <pc:sldChg chg="modSp mod">
        <pc:chgData name="Takehara Kazuyo" userId="6c1305eccc517997" providerId="LiveId" clId="{2E017B11-CF9E-413D-87EF-3BD2FB5C4B74}" dt="2022-01-12T02:31:43.912" v="129" actId="12788"/>
        <pc:sldMkLst>
          <pc:docMk/>
          <pc:sldMk cId="1037315535" sldId="296"/>
        </pc:sldMkLst>
        <pc:spChg chg="mod">
          <ac:chgData name="Takehara Kazuyo" userId="6c1305eccc517997" providerId="LiveId" clId="{2E017B11-CF9E-413D-87EF-3BD2FB5C4B74}" dt="2022-01-11T08:01:00.834" v="102" actId="1076"/>
          <ac:spMkLst>
            <pc:docMk/>
            <pc:sldMk cId="1037315535" sldId="296"/>
            <ac:spMk id="4" creationId="{00000000-0000-0000-0000-000000000000}"/>
          </ac:spMkLst>
        </pc:spChg>
        <pc:picChg chg="mod">
          <ac:chgData name="Takehara Kazuyo" userId="6c1305eccc517997" providerId="LiveId" clId="{2E017B11-CF9E-413D-87EF-3BD2FB5C4B74}" dt="2022-01-12T02:31:43.912" v="129" actId="12788"/>
          <ac:picMkLst>
            <pc:docMk/>
            <pc:sldMk cId="1037315535" sldId="296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1T08:03:02.097" v="113" actId="20577"/>
        <pc:sldMkLst>
          <pc:docMk/>
          <pc:sldMk cId="1971164087" sldId="297"/>
        </pc:sldMkLst>
        <pc:spChg chg="mod">
          <ac:chgData name="Takehara Kazuyo" userId="6c1305eccc517997" providerId="LiveId" clId="{2E017B11-CF9E-413D-87EF-3BD2FB5C4B74}" dt="2022-01-11T08:03:02.097" v="113" actId="20577"/>
          <ac:spMkLst>
            <pc:docMk/>
            <pc:sldMk cId="1971164087" sldId="297"/>
            <ac:spMk id="3" creationId="{AD869801-F720-4658-8E75-C922EAD317A6}"/>
          </ac:spMkLst>
        </pc:spChg>
      </pc:sldChg>
      <pc:sldChg chg="modSp mod">
        <pc:chgData name="Takehara Kazuyo" userId="6c1305eccc517997" providerId="LiveId" clId="{2E017B11-CF9E-413D-87EF-3BD2FB5C4B74}" dt="2022-01-12T02:31:48.574" v="130" actId="12788"/>
        <pc:sldMkLst>
          <pc:docMk/>
          <pc:sldMk cId="179122311" sldId="298"/>
        </pc:sldMkLst>
        <pc:spChg chg="mod">
          <ac:chgData name="Takehara Kazuyo" userId="6c1305eccc517997" providerId="LiveId" clId="{2E017B11-CF9E-413D-87EF-3BD2FB5C4B74}" dt="2022-01-11T08:00:51.680" v="99" actId="1076"/>
          <ac:spMkLst>
            <pc:docMk/>
            <pc:sldMk cId="179122311" sldId="298"/>
            <ac:spMk id="4" creationId="{00000000-0000-0000-0000-000000000000}"/>
          </ac:spMkLst>
        </pc:spChg>
        <pc:picChg chg="mod">
          <ac:chgData name="Takehara Kazuyo" userId="6c1305eccc517997" providerId="LiveId" clId="{2E017B11-CF9E-413D-87EF-3BD2FB5C4B74}" dt="2022-01-12T02:31:48.574" v="130" actId="12788"/>
          <ac:picMkLst>
            <pc:docMk/>
            <pc:sldMk cId="179122311" sldId="298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1T08:03:07.450" v="114" actId="20577"/>
        <pc:sldMkLst>
          <pc:docMk/>
          <pc:sldMk cId="2498411356" sldId="299"/>
        </pc:sldMkLst>
        <pc:spChg chg="mod">
          <ac:chgData name="Takehara Kazuyo" userId="6c1305eccc517997" providerId="LiveId" clId="{2E017B11-CF9E-413D-87EF-3BD2FB5C4B74}" dt="2022-01-11T08:03:07.450" v="114" actId="20577"/>
          <ac:spMkLst>
            <pc:docMk/>
            <pc:sldMk cId="2498411356" sldId="299"/>
            <ac:spMk id="3" creationId="{AD869801-F720-4658-8E75-C922EAD317A6}"/>
          </ac:spMkLst>
        </pc:spChg>
      </pc:sldChg>
      <pc:sldChg chg="modSp mod">
        <pc:chgData name="Takehara Kazuyo" userId="6c1305eccc517997" providerId="LiveId" clId="{2E017B11-CF9E-413D-87EF-3BD2FB5C4B74}" dt="2022-01-12T02:31:56.584" v="131" actId="1076"/>
        <pc:sldMkLst>
          <pc:docMk/>
          <pc:sldMk cId="814183787" sldId="300"/>
        </pc:sldMkLst>
        <pc:spChg chg="mod">
          <ac:chgData name="Takehara Kazuyo" userId="6c1305eccc517997" providerId="LiveId" clId="{2E017B11-CF9E-413D-87EF-3BD2FB5C4B74}" dt="2022-01-11T08:01:34.416" v="105" actId="1076"/>
          <ac:spMkLst>
            <pc:docMk/>
            <pc:sldMk cId="814183787" sldId="300"/>
            <ac:spMk id="5" creationId="{00000000-0000-0000-0000-000000000000}"/>
          </ac:spMkLst>
        </pc:spChg>
        <pc:picChg chg="mod modCrop">
          <ac:chgData name="Takehara Kazuyo" userId="6c1305eccc517997" providerId="LiveId" clId="{2E017B11-CF9E-413D-87EF-3BD2FB5C4B74}" dt="2022-01-12T02:31:56.584" v="131" actId="1076"/>
          <ac:picMkLst>
            <pc:docMk/>
            <pc:sldMk cId="814183787" sldId="300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1T08:03:12.561" v="115" actId="20577"/>
        <pc:sldMkLst>
          <pc:docMk/>
          <pc:sldMk cId="4148428757" sldId="301"/>
        </pc:sldMkLst>
        <pc:spChg chg="mod">
          <ac:chgData name="Takehara Kazuyo" userId="6c1305eccc517997" providerId="LiveId" clId="{2E017B11-CF9E-413D-87EF-3BD2FB5C4B74}" dt="2022-01-11T08:03:12.561" v="115" actId="20577"/>
          <ac:spMkLst>
            <pc:docMk/>
            <pc:sldMk cId="4148428757" sldId="301"/>
            <ac:spMk id="3" creationId="{AD869801-F720-4658-8E75-C922EAD317A6}"/>
          </ac:spMkLst>
        </pc:spChg>
      </pc:sldChg>
      <pc:sldChg chg="del">
        <pc:chgData name="Takehara Kazuyo" userId="6c1305eccc517997" providerId="LiveId" clId="{2E017B11-CF9E-413D-87EF-3BD2FB5C4B74}" dt="2022-01-11T07:59:11.020" v="73" actId="2696"/>
        <pc:sldMkLst>
          <pc:docMk/>
          <pc:sldMk cId="2400281196" sldId="302"/>
        </pc:sldMkLst>
      </pc:sldChg>
      <pc:sldChg chg="modSp mod">
        <pc:chgData name="Takehara Kazuyo" userId="6c1305eccc517997" providerId="LiveId" clId="{2E017B11-CF9E-413D-87EF-3BD2FB5C4B74}" dt="2022-01-11T08:03:15.675" v="116" actId="20577"/>
        <pc:sldMkLst>
          <pc:docMk/>
          <pc:sldMk cId="3748358676" sldId="303"/>
        </pc:sldMkLst>
        <pc:spChg chg="mod">
          <ac:chgData name="Takehara Kazuyo" userId="6c1305eccc517997" providerId="LiveId" clId="{2E017B11-CF9E-413D-87EF-3BD2FB5C4B74}" dt="2022-01-11T08:03:15.675" v="116" actId="20577"/>
          <ac:spMkLst>
            <pc:docMk/>
            <pc:sldMk cId="3748358676" sldId="303"/>
            <ac:spMk id="3" creationId="{AD869801-F720-4658-8E75-C922EAD317A6}"/>
          </ac:spMkLst>
        </pc:spChg>
      </pc:sldChg>
      <pc:sldChg chg="modSp mod">
        <pc:chgData name="Takehara Kazuyo" userId="6c1305eccc517997" providerId="LiveId" clId="{2E017B11-CF9E-413D-87EF-3BD2FB5C4B74}" dt="2022-01-11T08:00:00.973" v="83" actId="1076"/>
        <pc:sldMkLst>
          <pc:docMk/>
          <pc:sldMk cId="3241508934" sldId="304"/>
        </pc:sldMkLst>
        <pc:spChg chg="mod">
          <ac:chgData name="Takehara Kazuyo" userId="6c1305eccc517997" providerId="LiveId" clId="{2E017B11-CF9E-413D-87EF-3BD2FB5C4B74}" dt="2022-01-11T08:00:00.973" v="83" actId="1076"/>
          <ac:spMkLst>
            <pc:docMk/>
            <pc:sldMk cId="3241508934" sldId="304"/>
            <ac:spMk id="5" creationId="{00000000-0000-0000-0000-000000000000}"/>
          </ac:spMkLst>
        </pc:spChg>
        <pc:picChg chg="mod modCrop">
          <ac:chgData name="Takehara Kazuyo" userId="6c1305eccc517997" providerId="LiveId" clId="{2E017B11-CF9E-413D-87EF-3BD2FB5C4B74}" dt="2022-01-11T07:59:55.159" v="80" actId="1076"/>
          <ac:picMkLst>
            <pc:docMk/>
            <pc:sldMk cId="3241508934" sldId="304"/>
            <ac:picMk id="2" creationId="{00000000-0000-0000-0000-000000000000}"/>
          </ac:picMkLst>
        </pc:picChg>
      </pc:sldChg>
      <pc:sldChg chg="modSp mod ord">
        <pc:chgData name="Takehara Kazuyo" userId="6c1305eccc517997" providerId="LiveId" clId="{2E017B11-CF9E-413D-87EF-3BD2FB5C4B74}" dt="2022-01-11T08:03:19.423" v="117" actId="20577"/>
        <pc:sldMkLst>
          <pc:docMk/>
          <pc:sldMk cId="3959119252" sldId="305"/>
        </pc:sldMkLst>
        <pc:spChg chg="mod">
          <ac:chgData name="Takehara Kazuyo" userId="6c1305eccc517997" providerId="LiveId" clId="{2E017B11-CF9E-413D-87EF-3BD2FB5C4B74}" dt="2022-01-11T08:03:19.423" v="117" actId="20577"/>
          <ac:spMkLst>
            <pc:docMk/>
            <pc:sldMk cId="3959119252" sldId="305"/>
            <ac:spMk id="3" creationId="{AD869801-F720-4658-8E75-C922EAD317A6}"/>
          </ac:spMkLst>
        </pc:spChg>
      </pc:sldChg>
      <pc:sldChg chg="del">
        <pc:chgData name="Takehara Kazuyo" userId="6c1305eccc517997" providerId="LiveId" clId="{2E017B11-CF9E-413D-87EF-3BD2FB5C4B74}" dt="2022-01-11T08:00:11.869" v="87" actId="2696"/>
        <pc:sldMkLst>
          <pc:docMk/>
          <pc:sldMk cId="3984728623" sldId="306"/>
        </pc:sldMkLst>
      </pc:sldChg>
      <pc:sldChg chg="modSp mod">
        <pc:chgData name="Takehara Kazuyo" userId="6c1305eccc517997" providerId="LiveId" clId="{2E017B11-CF9E-413D-87EF-3BD2FB5C4B74}" dt="2022-01-11T08:03:23.639" v="118" actId="20577"/>
        <pc:sldMkLst>
          <pc:docMk/>
          <pc:sldMk cId="3936750001" sldId="307"/>
        </pc:sldMkLst>
        <pc:spChg chg="mod">
          <ac:chgData name="Takehara Kazuyo" userId="6c1305eccc517997" providerId="LiveId" clId="{2E017B11-CF9E-413D-87EF-3BD2FB5C4B74}" dt="2022-01-11T08:03:23.639" v="118" actId="20577"/>
          <ac:spMkLst>
            <pc:docMk/>
            <pc:sldMk cId="3936750001" sldId="307"/>
            <ac:spMk id="3" creationId="{AD869801-F720-4658-8E75-C922EAD317A6}"/>
          </ac:spMkLst>
        </pc:spChg>
      </pc:sldChg>
      <pc:sldChg chg="modSp mod">
        <pc:chgData name="Takehara Kazuyo" userId="6c1305eccc517997" providerId="LiveId" clId="{2E017B11-CF9E-413D-87EF-3BD2FB5C4B74}" dt="2022-01-12T02:32:22.350" v="135" actId="1076"/>
        <pc:sldMkLst>
          <pc:docMk/>
          <pc:sldMk cId="3691715279" sldId="308"/>
        </pc:sldMkLst>
        <pc:spChg chg="mod">
          <ac:chgData name="Takehara Kazuyo" userId="6c1305eccc517997" providerId="LiveId" clId="{2E017B11-CF9E-413D-87EF-3BD2FB5C4B74}" dt="2022-01-12T02:32:22.350" v="135" actId="1076"/>
          <ac:spMkLst>
            <pc:docMk/>
            <pc:sldMk cId="3691715279" sldId="308"/>
            <ac:spMk id="5" creationId="{00000000-0000-0000-0000-000000000000}"/>
          </ac:spMkLst>
        </pc:spChg>
        <pc:picChg chg="mod">
          <ac:chgData name="Takehara Kazuyo" userId="6c1305eccc517997" providerId="LiveId" clId="{2E017B11-CF9E-413D-87EF-3BD2FB5C4B74}" dt="2022-01-12T02:32:17.297" v="134" actId="12788"/>
          <ac:picMkLst>
            <pc:docMk/>
            <pc:sldMk cId="3691715279" sldId="308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1T08:03:28.274" v="119" actId="20577"/>
        <pc:sldMkLst>
          <pc:docMk/>
          <pc:sldMk cId="4002840908" sldId="309"/>
        </pc:sldMkLst>
        <pc:spChg chg="mod">
          <ac:chgData name="Takehara Kazuyo" userId="6c1305eccc517997" providerId="LiveId" clId="{2E017B11-CF9E-413D-87EF-3BD2FB5C4B74}" dt="2022-01-11T08:03:28.274" v="119" actId="20577"/>
          <ac:spMkLst>
            <pc:docMk/>
            <pc:sldMk cId="4002840908" sldId="309"/>
            <ac:spMk id="3" creationId="{AD869801-F720-4658-8E75-C922EAD317A6}"/>
          </ac:spMkLst>
        </pc:spChg>
      </pc:sldChg>
      <pc:sldChg chg="modSp mod">
        <pc:chgData name="Takehara Kazuyo" userId="6c1305eccc517997" providerId="LiveId" clId="{2E017B11-CF9E-413D-87EF-3BD2FB5C4B74}" dt="2022-01-12T02:32:28.002" v="136" actId="1076"/>
        <pc:sldMkLst>
          <pc:docMk/>
          <pc:sldMk cId="4007419667" sldId="310"/>
        </pc:sldMkLst>
        <pc:picChg chg="mod">
          <ac:chgData name="Takehara Kazuyo" userId="6c1305eccc517997" providerId="LiveId" clId="{2E017B11-CF9E-413D-87EF-3BD2FB5C4B74}" dt="2022-01-12T02:32:28.002" v="136" actId="1076"/>
          <ac:picMkLst>
            <pc:docMk/>
            <pc:sldMk cId="4007419667" sldId="310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2T02:32:34.142" v="137" actId="1076"/>
        <pc:sldMkLst>
          <pc:docMk/>
          <pc:sldMk cId="731891351" sldId="312"/>
        </pc:sldMkLst>
        <pc:picChg chg="mod">
          <ac:chgData name="Takehara Kazuyo" userId="6c1305eccc517997" providerId="LiveId" clId="{2E017B11-CF9E-413D-87EF-3BD2FB5C4B74}" dt="2022-01-12T02:32:34.142" v="137" actId="1076"/>
          <ac:picMkLst>
            <pc:docMk/>
            <pc:sldMk cId="731891351" sldId="312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2T02:32:37.976" v="138" actId="1076"/>
        <pc:sldMkLst>
          <pc:docMk/>
          <pc:sldMk cId="3279878726" sldId="314"/>
        </pc:sldMkLst>
        <pc:picChg chg="mod">
          <ac:chgData name="Takehara Kazuyo" userId="6c1305eccc517997" providerId="LiveId" clId="{2E017B11-CF9E-413D-87EF-3BD2FB5C4B74}" dt="2022-01-12T02:32:37.976" v="138" actId="1076"/>
          <ac:picMkLst>
            <pc:docMk/>
            <pc:sldMk cId="3279878726" sldId="314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2T02:32:43.307" v="139" actId="1076"/>
        <pc:sldMkLst>
          <pc:docMk/>
          <pc:sldMk cId="510833717" sldId="316"/>
        </pc:sldMkLst>
        <pc:picChg chg="mod">
          <ac:chgData name="Takehara Kazuyo" userId="6c1305eccc517997" providerId="LiveId" clId="{2E017B11-CF9E-413D-87EF-3BD2FB5C4B74}" dt="2022-01-12T02:32:43.307" v="139" actId="1076"/>
          <ac:picMkLst>
            <pc:docMk/>
            <pc:sldMk cId="510833717" sldId="316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2E017B11-CF9E-413D-87EF-3BD2FB5C4B74}" dt="2022-01-12T02:32:46.228" v="140" actId="1076"/>
        <pc:sldMkLst>
          <pc:docMk/>
          <pc:sldMk cId="554243376" sldId="318"/>
        </pc:sldMkLst>
        <pc:picChg chg="mod">
          <ac:chgData name="Takehara Kazuyo" userId="6c1305eccc517997" providerId="LiveId" clId="{2E017B11-CF9E-413D-87EF-3BD2FB5C4B74}" dt="2022-01-12T02:32:46.228" v="140" actId="1076"/>
          <ac:picMkLst>
            <pc:docMk/>
            <pc:sldMk cId="554243376" sldId="318"/>
            <ac:picMk id="3" creationId="{00000000-0000-0000-0000-000000000000}"/>
          </ac:picMkLst>
        </pc:picChg>
      </pc:sldChg>
      <pc:sldChg chg="delSp modSp add mod">
        <pc:chgData name="Takehara Kazuyo" userId="6c1305eccc517997" providerId="LiveId" clId="{2E017B11-CF9E-413D-87EF-3BD2FB5C4B74}" dt="2022-01-11T07:51:34.043" v="16" actId="478"/>
        <pc:sldMkLst>
          <pc:docMk/>
          <pc:sldMk cId="3734903053" sldId="320"/>
        </pc:sldMkLst>
        <pc:spChg chg="del mod">
          <ac:chgData name="Takehara Kazuyo" userId="6c1305eccc517997" providerId="LiveId" clId="{2E017B11-CF9E-413D-87EF-3BD2FB5C4B74}" dt="2022-01-11T07:51:34.043" v="16" actId="478"/>
          <ac:spMkLst>
            <pc:docMk/>
            <pc:sldMk cId="3734903053" sldId="320"/>
            <ac:spMk id="5" creationId="{DCE1B6F8-8C17-4DE7-9B6E-0816B98CC5B3}"/>
          </ac:spMkLst>
        </pc:spChg>
      </pc:sldChg>
      <pc:sldChg chg="delSp add mod">
        <pc:chgData name="Takehara Kazuyo" userId="6c1305eccc517997" providerId="LiveId" clId="{2E017B11-CF9E-413D-87EF-3BD2FB5C4B74}" dt="2022-01-11T07:51:44.487" v="21" actId="478"/>
        <pc:sldMkLst>
          <pc:docMk/>
          <pc:sldMk cId="547783888" sldId="321"/>
        </pc:sldMkLst>
        <pc:spChg chg="del">
          <ac:chgData name="Takehara Kazuyo" userId="6c1305eccc517997" providerId="LiveId" clId="{2E017B11-CF9E-413D-87EF-3BD2FB5C4B74}" dt="2022-01-11T07:51:44.487" v="21" actId="478"/>
          <ac:spMkLst>
            <pc:docMk/>
            <pc:sldMk cId="547783888" sldId="321"/>
            <ac:spMk id="5" creationId="{68FD06D1-B317-4FCE-B920-76DA622B0EFD}"/>
          </ac:spMkLst>
        </pc:spChg>
      </pc:sldChg>
      <pc:sldChg chg="modSp add mod">
        <pc:chgData name="Takehara Kazuyo" userId="6c1305eccc517997" providerId="LiveId" clId="{2E017B11-CF9E-413D-87EF-3BD2FB5C4B74}" dt="2022-01-12T02:31:32.534" v="128" actId="1076"/>
        <pc:sldMkLst>
          <pc:docMk/>
          <pc:sldMk cId="3991691234" sldId="322"/>
        </pc:sldMkLst>
        <pc:spChg chg="mod">
          <ac:chgData name="Takehara Kazuyo" userId="6c1305eccc517997" providerId="LiveId" clId="{2E017B11-CF9E-413D-87EF-3BD2FB5C4B74}" dt="2022-01-12T02:31:32.534" v="128" actId="1076"/>
          <ac:spMkLst>
            <pc:docMk/>
            <pc:sldMk cId="3991691234" sldId="322"/>
            <ac:spMk id="4" creationId="{00000000-0000-0000-0000-000000000000}"/>
          </ac:spMkLst>
        </pc:spChg>
        <pc:picChg chg="mod">
          <ac:chgData name="Takehara Kazuyo" userId="6c1305eccc517997" providerId="LiveId" clId="{2E017B11-CF9E-413D-87EF-3BD2FB5C4B74}" dt="2022-01-12T02:31:27.456" v="127" actId="1076"/>
          <ac:picMkLst>
            <pc:docMk/>
            <pc:sldMk cId="3991691234" sldId="322"/>
            <ac:picMk id="3" creationId="{00000000-0000-0000-0000-000000000000}"/>
          </ac:picMkLst>
        </pc:picChg>
      </pc:sldChg>
      <pc:sldChg chg="modSp add mod ord">
        <pc:chgData name="Takehara Kazuyo" userId="6c1305eccc517997" providerId="LiveId" clId="{2E017B11-CF9E-413D-87EF-3BD2FB5C4B74}" dt="2022-01-12T02:32:01.206" v="133" actId="1076"/>
        <pc:sldMkLst>
          <pc:docMk/>
          <pc:sldMk cId="2752197567" sldId="323"/>
        </pc:sldMkLst>
        <pc:spChg chg="mod">
          <ac:chgData name="Takehara Kazuyo" userId="6c1305eccc517997" providerId="LiveId" clId="{2E017B11-CF9E-413D-87EF-3BD2FB5C4B74}" dt="2022-01-11T08:01:44.573" v="108" actId="1076"/>
          <ac:spMkLst>
            <pc:docMk/>
            <pc:sldMk cId="2752197567" sldId="323"/>
            <ac:spMk id="5" creationId="{00000000-0000-0000-0000-000000000000}"/>
          </ac:spMkLst>
        </pc:spChg>
        <pc:picChg chg="mod">
          <ac:chgData name="Takehara Kazuyo" userId="6c1305eccc517997" providerId="LiveId" clId="{2E017B11-CF9E-413D-87EF-3BD2FB5C4B74}" dt="2022-01-12T02:32:01.206" v="133" actId="1076"/>
          <ac:picMkLst>
            <pc:docMk/>
            <pc:sldMk cId="2752197567" sldId="323"/>
            <ac:picMk id="2" creationId="{00000000-0000-0000-0000-000000000000}"/>
          </ac:picMkLst>
        </pc:picChg>
      </pc:sldChg>
      <pc:sldChg chg="modSp add mod">
        <pc:chgData name="Takehara Kazuyo" userId="6c1305eccc517997" providerId="LiveId" clId="{2E017B11-CF9E-413D-87EF-3BD2FB5C4B74}" dt="2022-01-11T08:00:17.787" v="89" actId="1076"/>
        <pc:sldMkLst>
          <pc:docMk/>
          <pc:sldMk cId="2307093839" sldId="324"/>
        </pc:sldMkLst>
        <pc:spChg chg="mod">
          <ac:chgData name="Takehara Kazuyo" userId="6c1305eccc517997" providerId="LiveId" clId="{2E017B11-CF9E-413D-87EF-3BD2FB5C4B74}" dt="2022-01-11T08:00:17.787" v="89" actId="1076"/>
          <ac:spMkLst>
            <pc:docMk/>
            <pc:sldMk cId="2307093839" sldId="324"/>
            <ac:spMk id="5" creationId="{00000000-0000-0000-0000-000000000000}"/>
          </ac:spMkLst>
        </pc:spChg>
      </pc:sldChg>
      <pc:sldChg chg="add del">
        <pc:chgData name="Takehara Kazuyo" userId="6c1305eccc517997" providerId="LiveId" clId="{2E017B11-CF9E-413D-87EF-3BD2FB5C4B74}" dt="2022-04-01T03:24:14.333" v="142" actId="2696"/>
        <pc:sldMkLst>
          <pc:docMk/>
          <pc:sldMk cId="0" sldId="32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EBC3C-1BBA-46AD-80DB-85AAA66C4C94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1C651-ECAB-4EDB-8C07-5A8346237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59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D3E2CB-D3A3-49B6-971E-61169E1CB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705"/>
            <a:ext cx="12192000" cy="5370589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DCE1B6F8-8C17-4DE7-9B6E-0816B98CC5B3}"/>
              </a:ext>
            </a:extLst>
          </p:cNvPr>
          <p:cNvSpPr/>
          <p:nvPr/>
        </p:nvSpPr>
        <p:spPr>
          <a:xfrm rot="7240136">
            <a:off x="3654560" y="584100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髪</a:t>
            </a:r>
            <a:r>
              <a:rPr lang="en-US" altLang="ja-JP" sz="2800" dirty="0"/>
              <a:t>(</a:t>
            </a:r>
            <a:r>
              <a:rPr lang="ja-JP" altLang="en-US" sz="2800" dirty="0"/>
              <a:t>かみ</a:t>
            </a:r>
            <a:r>
              <a:rPr lang="en-US" altLang="ja-JP" sz="2800" dirty="0"/>
              <a:t>)</a:t>
            </a:r>
            <a:r>
              <a:rPr lang="ja-JP" altLang="en-US" sz="2800" dirty="0"/>
              <a:t>が長い</a:t>
            </a:r>
            <a:r>
              <a:rPr lang="en-US" altLang="ja-JP" sz="2800" dirty="0"/>
              <a:t>(</a:t>
            </a:r>
            <a:r>
              <a:rPr lang="ja-JP" altLang="en-US" sz="2800" dirty="0"/>
              <a:t>ながい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សក់វែង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D3E2CB-D3A3-49B6-971E-61169E1CB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705"/>
            <a:ext cx="12192000" cy="5370589"/>
          </a:xfrm>
          <a:prstGeom prst="rect">
            <a:avLst/>
          </a:prstGeom>
        </p:spPr>
      </p:pic>
      <p:sp>
        <p:nvSpPr>
          <p:cNvPr id="6" name="Google Shape;96;p3">
            <a:extLst>
              <a:ext uri="{FF2B5EF4-FFF2-40B4-BE49-F238E27FC236}">
                <a16:creationId xmlns:a16="http://schemas.microsoft.com/office/drawing/2014/main" id="{2A254911-A486-458C-8014-E3CA47E8BACE}"/>
              </a:ext>
            </a:extLst>
          </p:cNvPr>
          <p:cNvSpPr/>
          <p:nvPr/>
        </p:nvSpPr>
        <p:spPr>
          <a:xfrm rot="7240136">
            <a:off x="10059330" y="584100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4903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 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髪</a:t>
            </a:r>
            <a:r>
              <a:rPr lang="en-US" altLang="ja-JP" sz="2800" dirty="0"/>
              <a:t>(</a:t>
            </a:r>
            <a:r>
              <a:rPr lang="ja-JP" altLang="en-US" sz="2800" dirty="0"/>
              <a:t>かみ</a:t>
            </a:r>
            <a:r>
              <a:rPr lang="en-US" altLang="ja-JP" sz="2800" dirty="0"/>
              <a:t>)</a:t>
            </a:r>
            <a:r>
              <a:rPr lang="ja-JP" altLang="en-US" sz="2800" dirty="0"/>
              <a:t>が短い</a:t>
            </a:r>
            <a:r>
              <a:rPr lang="en-US" altLang="ja-JP" sz="2800" dirty="0"/>
              <a:t>(</a:t>
            </a:r>
            <a:r>
              <a:rPr lang="ja-JP" altLang="en-US" sz="2800" dirty="0"/>
              <a:t>みじかい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សក់ខ្លី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539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27" y="16165"/>
            <a:ext cx="6844146" cy="684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9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背</a:t>
            </a:r>
            <a:r>
              <a:rPr lang="en-US" altLang="ja-JP" sz="2800" dirty="0"/>
              <a:t>(</a:t>
            </a:r>
            <a:r>
              <a:rPr lang="ja-JP" altLang="en-US" sz="2800" dirty="0"/>
              <a:t>せ</a:t>
            </a:r>
            <a:r>
              <a:rPr lang="en-US" altLang="ja-JP" sz="2800" dirty="0"/>
              <a:t>)</a:t>
            </a:r>
            <a:r>
              <a:rPr lang="ja-JP" altLang="en-US" sz="2800" dirty="0"/>
              <a:t>が高い</a:t>
            </a:r>
            <a:r>
              <a:rPr lang="en-US" altLang="ja-JP" sz="2800" dirty="0"/>
              <a:t>(</a:t>
            </a:r>
            <a:r>
              <a:rPr lang="ja-JP" altLang="en-US" sz="2800" dirty="0"/>
              <a:t>たかい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កម្ពស់ខ្ពស់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55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DDB1515-56E8-43C6-A3E3-70FF9E716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0146"/>
            <a:ext cx="12192000" cy="5337707"/>
          </a:xfrm>
          <a:prstGeom prst="rect">
            <a:avLst/>
          </a:prstGeom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68FD06D1-B317-4FCE-B920-76DA622B0EFD}"/>
              </a:ext>
            </a:extLst>
          </p:cNvPr>
          <p:cNvSpPr/>
          <p:nvPr/>
        </p:nvSpPr>
        <p:spPr>
          <a:xfrm rot="7240136">
            <a:off x="3645324" y="584101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2122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座っている</a:t>
            </a:r>
            <a:r>
              <a:rPr lang="en-US" altLang="ja-JP" sz="2800" dirty="0"/>
              <a:t>(</a:t>
            </a:r>
            <a:r>
              <a:rPr lang="ja-JP" altLang="en-US" sz="2800" dirty="0"/>
              <a:t>すわっている</a:t>
            </a:r>
            <a:r>
              <a:rPr lang="en-US" altLang="ja-JP" sz="2800" dirty="0"/>
              <a:t>)</a:t>
            </a:r>
            <a:r>
              <a:rPr lang="ja-JP" altLang="en-US" sz="2800" dirty="0"/>
              <a:t>・座る</a:t>
            </a:r>
            <a:r>
              <a:rPr lang="en-US" altLang="ja-JP" sz="2800" dirty="0"/>
              <a:t>(</a:t>
            </a:r>
            <a:r>
              <a:rPr lang="ja-JP" altLang="en-US" sz="2800" dirty="0"/>
              <a:t>すわる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កំពុងអង្គុយ (អង្គុយ)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8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DDB1515-56E8-43C6-A3E3-70FF9E716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0146"/>
            <a:ext cx="12192000" cy="5337707"/>
          </a:xfrm>
          <a:prstGeom prst="rect">
            <a:avLst/>
          </a:prstGeom>
        </p:spPr>
      </p:pic>
      <p:sp>
        <p:nvSpPr>
          <p:cNvPr id="6" name="Google Shape;96;p3">
            <a:extLst>
              <a:ext uri="{FF2B5EF4-FFF2-40B4-BE49-F238E27FC236}">
                <a16:creationId xmlns:a16="http://schemas.microsoft.com/office/drawing/2014/main" id="{D17C6F58-32A8-470F-9DA0-8DFCD02376DA}"/>
              </a:ext>
            </a:extLst>
          </p:cNvPr>
          <p:cNvSpPr/>
          <p:nvPr/>
        </p:nvSpPr>
        <p:spPr>
          <a:xfrm rot="7240136">
            <a:off x="10059330" y="584100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7783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立っている</a:t>
            </a:r>
            <a:r>
              <a:rPr lang="en-US" altLang="ja-JP" sz="2800" dirty="0"/>
              <a:t>(</a:t>
            </a:r>
            <a:r>
              <a:rPr lang="ja-JP" altLang="en-US" sz="2800" dirty="0"/>
              <a:t>たっている</a:t>
            </a:r>
            <a:r>
              <a:rPr lang="en-US" altLang="ja-JP" sz="2800" dirty="0"/>
              <a:t>)</a:t>
            </a:r>
            <a:r>
              <a:rPr lang="ja-JP" altLang="en-US" sz="2800" dirty="0"/>
              <a:t>・立つ</a:t>
            </a:r>
            <a:r>
              <a:rPr lang="en-US" altLang="ja-JP" sz="2800" dirty="0"/>
              <a:t>(</a:t>
            </a:r>
            <a:r>
              <a:rPr lang="ja-JP" altLang="en-US" sz="2800" dirty="0"/>
              <a:t>たつ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កំពុងឈរ (ឈរ)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02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4" r="33919" b="70431"/>
          <a:stretch/>
        </p:blipFill>
        <p:spPr>
          <a:xfrm>
            <a:off x="3038515" y="685800"/>
            <a:ext cx="6114970" cy="5486399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723456">
            <a:off x="3602181" y="265873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09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帽子</a:t>
            </a:r>
            <a:r>
              <a:rPr lang="en-US" altLang="ja-JP" sz="2800" dirty="0"/>
              <a:t>(</a:t>
            </a:r>
            <a:r>
              <a:rPr lang="ja-JP" altLang="en-US" sz="2800" dirty="0"/>
              <a:t>ぼうし</a:t>
            </a:r>
            <a:r>
              <a:rPr lang="en-US" altLang="ja-JP" sz="2800" dirty="0"/>
              <a:t>)</a:t>
            </a:r>
            <a:r>
              <a:rPr lang="ja-JP" altLang="en-US" sz="2800" dirty="0"/>
              <a:t>をかぶっている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かぶる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កំពុងពាក់មួក (ពាក់)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972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4" r="33919" b="70431"/>
          <a:stretch/>
        </p:blipFill>
        <p:spPr>
          <a:xfrm>
            <a:off x="3038515" y="685800"/>
            <a:ext cx="6114970" cy="5486399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676634">
            <a:off x="3454399" y="2589559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91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ピアスをしている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する</a:t>
            </a:r>
            <a:r>
              <a:rPr lang="en-US" altLang="ja-JP" sz="2800" dirty="0"/>
              <a:t>)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កំពុងពាក់ក្រវិល (ពាក់)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5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437" y="83127"/>
            <a:ext cx="6687126" cy="6687126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665376">
            <a:off x="4091710" y="2469485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15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ワンピースを着ている</a:t>
            </a:r>
            <a:r>
              <a:rPr lang="en-US" altLang="ja-JP" sz="2800" dirty="0"/>
              <a:t>(</a:t>
            </a:r>
            <a:r>
              <a:rPr lang="ja-JP" altLang="en-US" sz="2800" dirty="0"/>
              <a:t>きている</a:t>
            </a:r>
            <a:r>
              <a:rPr lang="en-US" altLang="ja-JP" sz="2800" dirty="0"/>
              <a:t>) </a:t>
            </a:r>
            <a:r>
              <a:rPr lang="ja-JP" altLang="en-US" sz="2800" dirty="0"/>
              <a:t>着る</a:t>
            </a:r>
            <a:r>
              <a:rPr lang="en-US" altLang="ja-JP" sz="2800" dirty="0"/>
              <a:t>(</a:t>
            </a:r>
            <a:r>
              <a:rPr lang="ja-JP" altLang="en-US" sz="2800" dirty="0"/>
              <a:t>きる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កំពុងស្លៀករ៉ូប (ស្លៀក)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64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9" y="101599"/>
            <a:ext cx="6650183" cy="6650183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718795">
            <a:off x="4267201" y="5392711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2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 err="1"/>
              <a:t>i</a:t>
            </a:r>
            <a:r>
              <a:rPr lang="en-US" altLang="ja-JP" sz="2800" dirty="0"/>
              <a:t>. </a:t>
            </a:r>
            <a:r>
              <a:rPr lang="ja-JP" altLang="en-US" sz="2800" dirty="0"/>
              <a:t>くつをはいている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はく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កំពុងពាក់់ស្បែកជើង (ពាក់)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11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4" r="36691" b="72977"/>
          <a:stretch/>
        </p:blipFill>
        <p:spPr>
          <a:xfrm>
            <a:off x="3336136" y="493350"/>
            <a:ext cx="5519727" cy="58713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2093903">
            <a:off x="4073233" y="1398068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83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めがねをかけている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かける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កំពុងពាក់វ៉ែនតា (ពាក់)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428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4" r="36691" b="72977"/>
          <a:stretch/>
        </p:blipFill>
        <p:spPr>
          <a:xfrm>
            <a:off x="3288145" y="442302"/>
            <a:ext cx="5615709" cy="5973396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2093903">
            <a:off x="4230251" y="2838240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97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ひげをはやしている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はやす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ទុកពុកមាត់ (បណ្ដុះ)</a:t>
            </a:r>
            <a:endParaRPr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algn="l"/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58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9" r="36367" b="49838"/>
          <a:stretch/>
        </p:blipFill>
        <p:spPr>
          <a:xfrm>
            <a:off x="4105563" y="181446"/>
            <a:ext cx="3980873" cy="649510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484512">
            <a:off x="4829844" y="3152973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08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ネクタイをしている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する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កំពុងពាក់ក្រវាត់ក (ពាក់)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119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9" r="36367" b="49838"/>
          <a:stretch/>
        </p:blipFill>
        <p:spPr>
          <a:xfrm>
            <a:off x="4105563" y="181446"/>
            <a:ext cx="3980873" cy="649510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484512">
            <a:off x="3693772" y="2451010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93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m. </a:t>
            </a:r>
            <a:r>
              <a:rPr lang="ja-JP" altLang="en-US" sz="2800" dirty="0"/>
              <a:t>シャツを着ている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きている</a:t>
            </a:r>
            <a:r>
              <a:rPr lang="en-US" altLang="ja-JP" sz="2800" dirty="0"/>
              <a:t>)</a:t>
            </a:r>
            <a:r>
              <a:rPr lang="ja-JP" altLang="en-US" sz="2800" dirty="0"/>
              <a:t>・着る</a:t>
            </a:r>
            <a:r>
              <a:rPr lang="en-US" altLang="ja-JP" sz="2800" dirty="0"/>
              <a:t>(</a:t>
            </a:r>
            <a:r>
              <a:rPr lang="ja-JP" altLang="en-US" sz="2800" dirty="0"/>
              <a:t>きる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កំពុងពាក់អាវ (ពាក់)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50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55" y="43873"/>
            <a:ext cx="6779490" cy="677949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457710">
            <a:off x="4248206" y="3383881"/>
            <a:ext cx="1440000" cy="1080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15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どの人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？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មនុស្សមួយណា?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n. </a:t>
            </a:r>
            <a:r>
              <a:rPr lang="ja-JP" altLang="en-US" sz="2800" dirty="0"/>
              <a:t>ズボンをはいている </a:t>
            </a:r>
            <a:r>
              <a:rPr lang="en-US" altLang="ja-JP" sz="2800" dirty="0"/>
              <a:t>(</a:t>
            </a:r>
            <a:r>
              <a:rPr lang="ja-JP" altLang="en-US" sz="2800" dirty="0"/>
              <a:t>はく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កំពុងស្លៀកខោ (ស្លៀក)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40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49" y="542636"/>
            <a:ext cx="6535901" cy="577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9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o. </a:t>
            </a:r>
            <a:r>
              <a:rPr lang="ja-JP" altLang="en-US" sz="2800" dirty="0"/>
              <a:t>赤い</a:t>
            </a:r>
            <a:r>
              <a:rPr lang="en-US" altLang="ja-JP" sz="2800" dirty="0"/>
              <a:t>(</a:t>
            </a:r>
            <a:r>
              <a:rPr lang="ja-JP" altLang="en-US" sz="2800" dirty="0"/>
              <a:t>あかい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ក្រហម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716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759" y="579582"/>
            <a:ext cx="6566481" cy="569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913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p. </a:t>
            </a:r>
            <a:r>
              <a:rPr lang="ja-JP" altLang="en-US" sz="2800" dirty="0"/>
              <a:t>白い</a:t>
            </a:r>
            <a:r>
              <a:rPr lang="en-US" altLang="ja-JP" sz="2800" dirty="0"/>
              <a:t>(</a:t>
            </a:r>
            <a:r>
              <a:rPr lang="ja-JP" altLang="en-US" sz="2800" dirty="0"/>
              <a:t>しろい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563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586" y="602673"/>
            <a:ext cx="6532827" cy="565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78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q. </a:t>
            </a:r>
            <a:r>
              <a:rPr lang="ja-JP" altLang="en-US" sz="2800" dirty="0"/>
              <a:t>黄色い</a:t>
            </a:r>
            <a:r>
              <a:rPr lang="en-US" altLang="ja-JP" sz="2800" dirty="0"/>
              <a:t>(</a:t>
            </a:r>
            <a:r>
              <a:rPr lang="ja-JP" altLang="en-US" sz="2800" dirty="0"/>
              <a:t>きいろい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លឿង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105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896" y="569233"/>
            <a:ext cx="6542208" cy="57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33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r. </a:t>
            </a:r>
            <a:r>
              <a:rPr lang="ja-JP" altLang="en-US" sz="2800" dirty="0"/>
              <a:t>青い</a:t>
            </a:r>
            <a:r>
              <a:rPr lang="en-US" altLang="ja-JP" sz="2800" dirty="0"/>
              <a:t>(</a:t>
            </a:r>
            <a:r>
              <a:rPr lang="ja-JP" altLang="en-US" sz="2800" dirty="0"/>
              <a:t>あおい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ខៀវ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45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51" y="607291"/>
            <a:ext cx="6389498" cy="564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43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色</a:t>
            </a:r>
            <a:r>
              <a:rPr lang="en-US" altLang="ja-JP" sz="2800" dirty="0"/>
              <a:t>(</a:t>
            </a:r>
            <a:r>
              <a:rPr lang="ja-JP" altLang="en-US" sz="2800" dirty="0"/>
              <a:t>いろ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ពណ៌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s. </a:t>
            </a:r>
            <a:r>
              <a:rPr lang="ja-JP" altLang="en-US" sz="2800" dirty="0"/>
              <a:t>黒い</a:t>
            </a:r>
            <a:r>
              <a:rPr lang="en-US" altLang="ja-JP" sz="2800" dirty="0"/>
              <a:t>(</a:t>
            </a:r>
            <a:r>
              <a:rPr lang="ja-JP" altLang="en-US" sz="2800" dirty="0"/>
              <a:t>くろい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 ខ្មៅ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511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559</Words>
  <Application>Microsoft Office PowerPoint</Application>
  <PresentationFormat>ワイド画面</PresentationFormat>
  <Paragraphs>38</Paragraphs>
  <Slides>39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4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103</cp:revision>
  <dcterms:created xsi:type="dcterms:W3CDTF">2021-11-15T04:51:58Z</dcterms:created>
  <dcterms:modified xsi:type="dcterms:W3CDTF">2022-04-01T03:24:19Z</dcterms:modified>
</cp:coreProperties>
</file>