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7" r:id="rId2"/>
    <p:sldId id="279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307" r:id="rId26"/>
    <p:sldId id="308" r:id="rId27"/>
    <p:sldId id="309" r:id="rId28"/>
    <p:sldId id="310" r:id="rId29"/>
    <p:sldId id="311" r:id="rId30"/>
    <p:sldId id="312" r:id="rId31"/>
    <p:sldId id="313" r:id="rId32"/>
    <p:sldId id="314" r:id="rId33"/>
    <p:sldId id="315" r:id="rId34"/>
    <p:sldId id="316" r:id="rId35"/>
    <p:sldId id="317" r:id="rId36"/>
    <p:sldId id="318" r:id="rId37"/>
    <p:sldId id="319" r:id="rId38"/>
    <p:sldId id="320" r:id="rId39"/>
    <p:sldId id="321" r:id="rId40"/>
    <p:sldId id="322" r:id="rId41"/>
    <p:sldId id="323" r:id="rId42"/>
    <p:sldId id="324" r:id="rId43"/>
    <p:sldId id="325" r:id="rId4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2494CE-2ADF-4914-BD6E-2739FFA58843}" v="2" dt="2022-04-01T03:24:50.8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1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FD2494CE-2ADF-4914-BD6E-2739FFA58843}"/>
    <pc:docChg chg="addSld delSld modSld">
      <pc:chgData name="Takehara Kazuyo" userId="6c1305eccc517997" providerId="LiveId" clId="{FD2494CE-2ADF-4914-BD6E-2739FFA58843}" dt="2022-04-01T03:24:48.416" v="79" actId="2696"/>
      <pc:docMkLst>
        <pc:docMk/>
      </pc:docMkLst>
      <pc:sldChg chg="modSp mod">
        <pc:chgData name="Takehara Kazuyo" userId="6c1305eccc517997" providerId="LiveId" clId="{FD2494CE-2ADF-4914-BD6E-2739FFA58843}" dt="2022-01-12T02:27:40.499" v="57" actId="12788"/>
        <pc:sldMkLst>
          <pc:docMk/>
          <pc:sldMk cId="1665319151" sldId="257"/>
        </pc:sldMkLst>
        <pc:picChg chg="mod">
          <ac:chgData name="Takehara Kazuyo" userId="6c1305eccc517997" providerId="LiveId" clId="{FD2494CE-2ADF-4914-BD6E-2739FFA58843}" dt="2022-01-12T02:27:40.499" v="57" actId="12788"/>
          <ac:picMkLst>
            <pc:docMk/>
            <pc:sldMk cId="1665319151" sldId="257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FD2494CE-2ADF-4914-BD6E-2739FFA58843}" dt="2022-01-12T02:27:44.494" v="58" actId="12788"/>
        <pc:sldMkLst>
          <pc:docMk/>
          <pc:sldMk cId="1400173553" sldId="285"/>
        </pc:sldMkLst>
        <pc:picChg chg="mod">
          <ac:chgData name="Takehara Kazuyo" userId="6c1305eccc517997" providerId="LiveId" clId="{FD2494CE-2ADF-4914-BD6E-2739FFA58843}" dt="2022-01-12T02:27:44.494" v="58" actId="12788"/>
          <ac:picMkLst>
            <pc:docMk/>
            <pc:sldMk cId="1400173553" sldId="285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FD2494CE-2ADF-4914-BD6E-2739FFA58843}" dt="2022-01-12T02:27:48.326" v="59" actId="12788"/>
        <pc:sldMkLst>
          <pc:docMk/>
          <pc:sldMk cId="1311512273" sldId="287"/>
        </pc:sldMkLst>
        <pc:picChg chg="mod">
          <ac:chgData name="Takehara Kazuyo" userId="6c1305eccc517997" providerId="LiveId" clId="{FD2494CE-2ADF-4914-BD6E-2739FFA58843}" dt="2022-01-12T02:27:48.326" v="59" actId="12788"/>
          <ac:picMkLst>
            <pc:docMk/>
            <pc:sldMk cId="1311512273" sldId="287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FD2494CE-2ADF-4914-BD6E-2739FFA58843}" dt="2022-01-12T02:27:53.474" v="60" actId="12788"/>
        <pc:sldMkLst>
          <pc:docMk/>
          <pc:sldMk cId="1176802398" sldId="289"/>
        </pc:sldMkLst>
        <pc:picChg chg="mod">
          <ac:chgData name="Takehara Kazuyo" userId="6c1305eccc517997" providerId="LiveId" clId="{FD2494CE-2ADF-4914-BD6E-2739FFA58843}" dt="2022-01-12T02:27:53.474" v="60" actId="12788"/>
          <ac:picMkLst>
            <pc:docMk/>
            <pc:sldMk cId="1176802398" sldId="289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FD2494CE-2ADF-4914-BD6E-2739FFA58843}" dt="2022-01-12T02:27:58.177" v="61" actId="12788"/>
        <pc:sldMkLst>
          <pc:docMk/>
          <pc:sldMk cId="333768377" sldId="291"/>
        </pc:sldMkLst>
        <pc:picChg chg="mod">
          <ac:chgData name="Takehara Kazuyo" userId="6c1305eccc517997" providerId="LiveId" clId="{FD2494CE-2ADF-4914-BD6E-2739FFA58843}" dt="2022-01-12T02:27:58.177" v="61" actId="12788"/>
          <ac:picMkLst>
            <pc:docMk/>
            <pc:sldMk cId="333768377" sldId="291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FD2494CE-2ADF-4914-BD6E-2739FFA58843}" dt="2022-01-12T02:28:02.501" v="62" actId="12788"/>
        <pc:sldMkLst>
          <pc:docMk/>
          <pc:sldMk cId="4067496599" sldId="293"/>
        </pc:sldMkLst>
        <pc:picChg chg="mod">
          <ac:chgData name="Takehara Kazuyo" userId="6c1305eccc517997" providerId="LiveId" clId="{FD2494CE-2ADF-4914-BD6E-2739FFA58843}" dt="2022-01-12T02:28:02.501" v="62" actId="12788"/>
          <ac:picMkLst>
            <pc:docMk/>
            <pc:sldMk cId="4067496599" sldId="293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FD2494CE-2ADF-4914-BD6E-2739FFA58843}" dt="2022-01-12T02:28:06.232" v="63" actId="12788"/>
        <pc:sldMkLst>
          <pc:docMk/>
          <pc:sldMk cId="2702436153" sldId="295"/>
        </pc:sldMkLst>
        <pc:picChg chg="mod">
          <ac:chgData name="Takehara Kazuyo" userId="6c1305eccc517997" providerId="LiveId" clId="{FD2494CE-2ADF-4914-BD6E-2739FFA58843}" dt="2022-01-12T02:28:06.232" v="63" actId="12788"/>
          <ac:picMkLst>
            <pc:docMk/>
            <pc:sldMk cId="2702436153" sldId="295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FD2494CE-2ADF-4914-BD6E-2739FFA58843}" dt="2022-01-12T02:28:10.394" v="64" actId="12788"/>
        <pc:sldMkLst>
          <pc:docMk/>
          <pc:sldMk cId="2816261515" sldId="297"/>
        </pc:sldMkLst>
        <pc:picChg chg="mod">
          <ac:chgData name="Takehara Kazuyo" userId="6c1305eccc517997" providerId="LiveId" clId="{FD2494CE-2ADF-4914-BD6E-2739FFA58843}" dt="2022-01-12T02:28:10.394" v="64" actId="12788"/>
          <ac:picMkLst>
            <pc:docMk/>
            <pc:sldMk cId="2816261515" sldId="297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FD2494CE-2ADF-4914-BD6E-2739FFA58843}" dt="2022-01-12T02:28:14.582" v="65" actId="12788"/>
        <pc:sldMkLst>
          <pc:docMk/>
          <pc:sldMk cId="2976856215" sldId="299"/>
        </pc:sldMkLst>
        <pc:picChg chg="mod">
          <ac:chgData name="Takehara Kazuyo" userId="6c1305eccc517997" providerId="LiveId" clId="{FD2494CE-2ADF-4914-BD6E-2739FFA58843}" dt="2022-01-12T02:28:14.582" v="65" actId="12788"/>
          <ac:picMkLst>
            <pc:docMk/>
            <pc:sldMk cId="2976856215" sldId="299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FD2494CE-2ADF-4914-BD6E-2739FFA58843}" dt="2022-01-12T02:28:18.526" v="66" actId="12788"/>
        <pc:sldMkLst>
          <pc:docMk/>
          <pc:sldMk cId="3782667683" sldId="301"/>
        </pc:sldMkLst>
        <pc:picChg chg="mod">
          <ac:chgData name="Takehara Kazuyo" userId="6c1305eccc517997" providerId="LiveId" clId="{FD2494CE-2ADF-4914-BD6E-2739FFA58843}" dt="2022-01-12T02:28:18.526" v="66" actId="12788"/>
          <ac:picMkLst>
            <pc:docMk/>
            <pc:sldMk cId="3782667683" sldId="301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FD2494CE-2ADF-4914-BD6E-2739FFA58843}" dt="2022-01-12T02:28:23.152" v="67" actId="12788"/>
        <pc:sldMkLst>
          <pc:docMk/>
          <pc:sldMk cId="3081267859" sldId="303"/>
        </pc:sldMkLst>
        <pc:picChg chg="mod">
          <ac:chgData name="Takehara Kazuyo" userId="6c1305eccc517997" providerId="LiveId" clId="{FD2494CE-2ADF-4914-BD6E-2739FFA58843}" dt="2022-01-12T02:28:23.152" v="67" actId="12788"/>
          <ac:picMkLst>
            <pc:docMk/>
            <pc:sldMk cId="3081267859" sldId="303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FD2494CE-2ADF-4914-BD6E-2739FFA58843}" dt="2022-01-12T02:28:26.995" v="68" actId="12788"/>
        <pc:sldMkLst>
          <pc:docMk/>
          <pc:sldMk cId="1760258993" sldId="305"/>
        </pc:sldMkLst>
        <pc:picChg chg="mod">
          <ac:chgData name="Takehara Kazuyo" userId="6c1305eccc517997" providerId="LiveId" clId="{FD2494CE-2ADF-4914-BD6E-2739FFA58843}" dt="2022-01-12T02:28:26.995" v="68" actId="12788"/>
          <ac:picMkLst>
            <pc:docMk/>
            <pc:sldMk cId="1760258993" sldId="305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FD2494CE-2ADF-4914-BD6E-2739FFA58843}" dt="2022-01-12T02:28:30.621" v="69" actId="12788"/>
        <pc:sldMkLst>
          <pc:docMk/>
          <pc:sldMk cId="3801818071" sldId="307"/>
        </pc:sldMkLst>
        <pc:picChg chg="mod">
          <ac:chgData name="Takehara Kazuyo" userId="6c1305eccc517997" providerId="LiveId" clId="{FD2494CE-2ADF-4914-BD6E-2739FFA58843}" dt="2022-01-12T02:28:30.621" v="69" actId="12788"/>
          <ac:picMkLst>
            <pc:docMk/>
            <pc:sldMk cId="3801818071" sldId="307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FD2494CE-2ADF-4914-BD6E-2739FFA58843}" dt="2022-01-12T02:28:34.494" v="70" actId="12788"/>
        <pc:sldMkLst>
          <pc:docMk/>
          <pc:sldMk cId="3751864485" sldId="309"/>
        </pc:sldMkLst>
        <pc:picChg chg="mod">
          <ac:chgData name="Takehara Kazuyo" userId="6c1305eccc517997" providerId="LiveId" clId="{FD2494CE-2ADF-4914-BD6E-2739FFA58843}" dt="2022-01-12T02:28:34.494" v="70" actId="12788"/>
          <ac:picMkLst>
            <pc:docMk/>
            <pc:sldMk cId="3751864485" sldId="309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FD2494CE-2ADF-4914-BD6E-2739FFA58843}" dt="2022-01-12T02:28:38.378" v="71" actId="12788"/>
        <pc:sldMkLst>
          <pc:docMk/>
          <pc:sldMk cId="2350297623" sldId="311"/>
        </pc:sldMkLst>
        <pc:picChg chg="mod">
          <ac:chgData name="Takehara Kazuyo" userId="6c1305eccc517997" providerId="LiveId" clId="{FD2494CE-2ADF-4914-BD6E-2739FFA58843}" dt="2022-01-12T02:28:38.378" v="71" actId="12788"/>
          <ac:picMkLst>
            <pc:docMk/>
            <pc:sldMk cId="2350297623" sldId="311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FD2494CE-2ADF-4914-BD6E-2739FFA58843}" dt="2022-01-12T02:28:42.682" v="72" actId="12788"/>
        <pc:sldMkLst>
          <pc:docMk/>
          <pc:sldMk cId="1310572767" sldId="313"/>
        </pc:sldMkLst>
        <pc:picChg chg="mod">
          <ac:chgData name="Takehara Kazuyo" userId="6c1305eccc517997" providerId="LiveId" clId="{FD2494CE-2ADF-4914-BD6E-2739FFA58843}" dt="2022-01-12T02:28:42.682" v="72" actId="12788"/>
          <ac:picMkLst>
            <pc:docMk/>
            <pc:sldMk cId="1310572767" sldId="313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FD2494CE-2ADF-4914-BD6E-2739FFA58843}" dt="2022-01-12T02:28:46.522" v="73" actId="12788"/>
        <pc:sldMkLst>
          <pc:docMk/>
          <pc:sldMk cId="3534418967" sldId="315"/>
        </pc:sldMkLst>
        <pc:picChg chg="mod">
          <ac:chgData name="Takehara Kazuyo" userId="6c1305eccc517997" providerId="LiveId" clId="{FD2494CE-2ADF-4914-BD6E-2739FFA58843}" dt="2022-01-12T02:28:46.522" v="73" actId="12788"/>
          <ac:picMkLst>
            <pc:docMk/>
            <pc:sldMk cId="3534418967" sldId="315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FD2494CE-2ADF-4914-BD6E-2739FFA58843}" dt="2022-01-12T02:28:50.962" v="74" actId="12788"/>
        <pc:sldMkLst>
          <pc:docMk/>
          <pc:sldMk cId="2196403289" sldId="317"/>
        </pc:sldMkLst>
        <pc:picChg chg="mod">
          <ac:chgData name="Takehara Kazuyo" userId="6c1305eccc517997" providerId="LiveId" clId="{FD2494CE-2ADF-4914-BD6E-2739FFA58843}" dt="2022-01-12T02:28:50.962" v="74" actId="12788"/>
          <ac:picMkLst>
            <pc:docMk/>
            <pc:sldMk cId="2196403289" sldId="317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FD2494CE-2ADF-4914-BD6E-2739FFA58843}" dt="2022-01-12T02:28:55.126" v="75" actId="12788"/>
        <pc:sldMkLst>
          <pc:docMk/>
          <pc:sldMk cId="1955368052" sldId="319"/>
        </pc:sldMkLst>
        <pc:picChg chg="mod">
          <ac:chgData name="Takehara Kazuyo" userId="6c1305eccc517997" providerId="LiveId" clId="{FD2494CE-2ADF-4914-BD6E-2739FFA58843}" dt="2022-01-12T02:28:55.126" v="75" actId="12788"/>
          <ac:picMkLst>
            <pc:docMk/>
            <pc:sldMk cId="1955368052" sldId="319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FD2494CE-2ADF-4914-BD6E-2739FFA58843}" dt="2022-01-12T02:28:58.706" v="76" actId="12788"/>
        <pc:sldMkLst>
          <pc:docMk/>
          <pc:sldMk cId="3185476982" sldId="321"/>
        </pc:sldMkLst>
        <pc:picChg chg="mod">
          <ac:chgData name="Takehara Kazuyo" userId="6c1305eccc517997" providerId="LiveId" clId="{FD2494CE-2ADF-4914-BD6E-2739FFA58843}" dt="2022-01-12T02:28:58.706" v="76" actId="12788"/>
          <ac:picMkLst>
            <pc:docMk/>
            <pc:sldMk cId="3185476982" sldId="321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FD2494CE-2ADF-4914-BD6E-2739FFA58843}" dt="2022-01-12T02:29:02.487" v="77" actId="12788"/>
        <pc:sldMkLst>
          <pc:docMk/>
          <pc:sldMk cId="1049487182" sldId="323"/>
        </pc:sldMkLst>
        <pc:picChg chg="mod">
          <ac:chgData name="Takehara Kazuyo" userId="6c1305eccc517997" providerId="LiveId" clId="{FD2494CE-2ADF-4914-BD6E-2739FFA58843}" dt="2022-01-12T02:29:02.487" v="77" actId="12788"/>
          <ac:picMkLst>
            <pc:docMk/>
            <pc:sldMk cId="1049487182" sldId="323"/>
            <ac:picMk id="3" creationId="{00000000-0000-0000-0000-000000000000}"/>
          </ac:picMkLst>
        </pc:picChg>
      </pc:sldChg>
      <pc:sldChg chg="add del">
        <pc:chgData name="Takehara Kazuyo" userId="6c1305eccc517997" providerId="LiveId" clId="{FD2494CE-2ADF-4914-BD6E-2739FFA58843}" dt="2022-04-01T03:24:48.416" v="79" actId="2696"/>
        <pc:sldMkLst>
          <pc:docMk/>
          <pc:sldMk cId="0" sldId="32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F3111A-6F79-4618-9445-EDCBD8486A02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63236B-F225-4F6F-A35A-7FCE73174A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7819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73E977-17EF-4D46-AAEA-B9650F36F1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0133234-78B6-4496-84F4-E58A91FC8A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604D10C-A955-49E3-A52B-94255CA36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0444012-F572-45B6-83A3-DFB4F1ECF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B66CAF9-24FF-4A23-A85F-A769F0E2E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2221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95FDCA-DC06-4D3B-ABD1-7078162AE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38A4C2B-E52E-408E-8B49-C8C9D33A8D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CEAB87F-086C-450A-B9C2-B709A39AA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05EAB64-019C-4B30-9998-95860A60B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862D429-411A-43AB-B822-16BBD9899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759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AFA507-8A3A-4A37-A9A0-B5CCD0015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BC245DE-E230-4AA5-9567-D4C045813A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C43BC1E-FE89-49FF-9FE6-F11207876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43932CA-A73A-430D-9058-0A5F3085A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FDEB2AB-6F5E-4455-BFB8-ABCC89324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8577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0FEF8E-CD1E-4368-B39B-ABF97EE31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9F095FB-9062-4412-8174-D7356FC438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E69F0AC-9423-4A1C-995F-B5D3773876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9A1C5BB-9FF4-48E2-849F-BD954F997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18C1514-1C69-4022-8EED-6AE416671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F2D808B-708D-48ED-83E8-D4393D04F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8944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D1B781-9056-4B6E-B883-C47212CAF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4ED848-6CFB-44E4-B730-4044A4970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996479D-C924-4E7B-BFDD-A07C47D8D7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C581EA1-317C-4B91-8282-C63511011D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177D9E4-4FED-458A-BD90-DE356A9B11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9C754A4-89B4-4529-8295-ACAA9D627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A03B7E0-A878-4AAA-86B4-C0B746E0D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B7AE7E9-8DDD-4092-AAAD-FBB10733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746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6B6FA2-444F-484D-8B33-0DEE7897B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60AF5C7-BAD0-42EC-AD1B-3EA2BA80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6D56657-075F-4703-9ACC-2A247A9BF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30DB844-4B25-4EF5-94D5-B8698A298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5893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6FA2171-3F52-413E-8C21-0A6A2F611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07BF3C9-8C2B-4785-B471-FFA89D6EB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04458C2-4A8A-46DC-8163-511424CC7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003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2BCB57-7850-4237-93A6-A708790C7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AD18FF0-4346-4E02-BB22-71167666A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FD89A50-DFFA-428A-9738-A5656521E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E90C98F-3440-40AB-A58C-94F8DA6E8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C928B01-9075-4961-B83B-BF3C977DF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5C9BA3C-F109-4BAB-AE2C-53782FD86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2933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305991-D312-458F-BEA1-01945253F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5943AEE-21F4-45FE-8BD4-C8DB570643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ADC4073-A5B5-427E-8C3C-7F9491EF5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C2B59C4-BBCA-4F75-ADFC-0E6AA1992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5F0266E-1757-4C90-A44F-E55DCE1FB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2E04FFE-E52A-4C64-A7FA-08B8B0BA0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3458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6A58CF-74FF-409A-9454-9F9C1C719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99A86BC-D871-45C4-96E2-3B114AE025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46C7240-DBF0-49E2-967E-D2E5BD1E9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AB4D5B7-E24C-4F58-A155-B133ED3AB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3791DBA-0E9F-4408-8B57-8CA11BF22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3478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6EB5438-04F2-44DD-9275-3DF42C7539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447475F-54CD-47C3-B7BE-9435815A8E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C63B6F-043C-4F05-BC0F-E559967DC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A95E9FE-AB38-4C3D-903A-9DB92C661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1BA2F5B-ABA5-4CD8-960C-8C3094A32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9152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7695FDA-CE5C-405B-9320-93C43737B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245D9D6-DE84-4144-8767-682D2393FD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EB1E5B2-3071-41F6-B43E-9006043454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CA4F16E-2EC5-4874-8FDF-5E27E88417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73F4D2B-A8EC-402C-8D54-37D466C928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983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319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4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2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食べ方</a:t>
            </a:r>
            <a:r>
              <a:rPr lang="en-US" altLang="ja-JP" sz="2800" dirty="0"/>
              <a:t>(</a:t>
            </a:r>
            <a:r>
              <a:rPr lang="ja-JP" altLang="en-US" sz="2800" dirty="0"/>
              <a:t>たべかた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របៀបញ៉ាំ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a. </a:t>
            </a:r>
            <a:r>
              <a:rPr lang="ja-JP" altLang="en-US" sz="2800" dirty="0"/>
              <a:t>つける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ជ្រលក់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528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1" y="0"/>
            <a:ext cx="6857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173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4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2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食べ方</a:t>
            </a:r>
            <a:r>
              <a:rPr lang="en-US" altLang="ja-JP" sz="2800" dirty="0"/>
              <a:t>(</a:t>
            </a:r>
            <a:r>
              <a:rPr lang="ja-JP" altLang="en-US" sz="2800" dirty="0"/>
              <a:t>たべかた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របៀបញ៉ាំ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b. </a:t>
            </a:r>
            <a:r>
              <a:rPr lang="ja-JP" altLang="en-US" sz="2800" dirty="0"/>
              <a:t>混ぜる</a:t>
            </a:r>
            <a:r>
              <a:rPr lang="en-US" altLang="ja-JP" sz="2800" dirty="0"/>
              <a:t>(</a:t>
            </a:r>
            <a:r>
              <a:rPr lang="ja-JP" altLang="en-US" sz="2800" dirty="0"/>
              <a:t>まぜる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លាយ/ច្របល់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358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1" y="0"/>
            <a:ext cx="6857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512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4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2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食べ方</a:t>
            </a:r>
            <a:r>
              <a:rPr lang="en-US" altLang="ja-JP" sz="2800" dirty="0"/>
              <a:t>(</a:t>
            </a:r>
            <a:r>
              <a:rPr lang="ja-JP" altLang="en-US" sz="2800" dirty="0"/>
              <a:t>たべかた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របៀបញ៉ាំ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c. </a:t>
            </a:r>
            <a:r>
              <a:rPr lang="ja-JP" altLang="en-US" sz="2800" dirty="0"/>
              <a:t>かける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រោយពីលើ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166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091" y="46180"/>
            <a:ext cx="6811819" cy="6811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802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4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2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食べ方</a:t>
            </a:r>
            <a:r>
              <a:rPr lang="en-US" altLang="ja-JP" sz="2800" dirty="0"/>
              <a:t>(</a:t>
            </a:r>
            <a:r>
              <a:rPr lang="ja-JP" altLang="en-US" sz="2800" dirty="0"/>
              <a:t>たべかた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របៀបញ៉ាំ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d. </a:t>
            </a:r>
            <a:r>
              <a:rPr lang="ja-JP" altLang="en-US" sz="2800" dirty="0"/>
              <a:t>入れる</a:t>
            </a:r>
            <a:r>
              <a:rPr lang="en-US" altLang="ja-JP" sz="2800" dirty="0"/>
              <a:t>(</a:t>
            </a:r>
            <a:r>
              <a:rPr lang="ja-JP" altLang="en-US" sz="2800" dirty="0"/>
              <a:t>いれる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ដាក់ចូល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8649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683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4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2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食べ方</a:t>
            </a:r>
            <a:r>
              <a:rPr lang="en-US" altLang="ja-JP" sz="2800" dirty="0"/>
              <a:t>(</a:t>
            </a:r>
            <a:r>
              <a:rPr lang="ja-JP" altLang="en-US" sz="2800" dirty="0"/>
              <a:t>たべかた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របៀបញ៉ាំ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e. </a:t>
            </a:r>
            <a:r>
              <a:rPr lang="ja-JP" altLang="en-US" sz="2800" dirty="0"/>
              <a:t>巻く</a:t>
            </a:r>
            <a:r>
              <a:rPr lang="en-US" altLang="ja-JP" sz="2800" dirty="0"/>
              <a:t>(</a:t>
            </a:r>
            <a:r>
              <a:rPr lang="ja-JP" altLang="en-US" sz="2800" dirty="0"/>
              <a:t>まく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មូរ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8648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496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4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2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食べ方</a:t>
            </a:r>
            <a:r>
              <a:rPr lang="en-US" altLang="ja-JP" sz="2800" dirty="0"/>
              <a:t>(</a:t>
            </a:r>
            <a:r>
              <a:rPr lang="ja-JP" altLang="en-US" sz="2800" dirty="0"/>
              <a:t>たべかた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របៀបញ៉ាំ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f. </a:t>
            </a:r>
            <a:r>
              <a:rPr lang="ja-JP" altLang="en-US" sz="2800" dirty="0"/>
              <a:t>のせる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ដាក់ពីលើ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773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537" y="0"/>
            <a:ext cx="6864926" cy="686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4361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4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2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食べ方</a:t>
            </a:r>
            <a:r>
              <a:rPr lang="en-US" altLang="ja-JP" sz="2800" dirty="0"/>
              <a:t>(</a:t>
            </a:r>
            <a:r>
              <a:rPr lang="ja-JP" altLang="en-US" sz="2800" dirty="0"/>
              <a:t>たべかた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របៀបញ៉ាំ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g. </a:t>
            </a:r>
            <a:r>
              <a:rPr lang="ja-JP" altLang="en-US" sz="2800" dirty="0"/>
              <a:t>むく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បក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4748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055" y="92365"/>
            <a:ext cx="6677890" cy="6677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261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4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4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調味料</a:t>
            </a:r>
            <a:r>
              <a:rPr lang="en-US" altLang="ja-JP" sz="2800" dirty="0"/>
              <a:t>(</a:t>
            </a:r>
            <a:r>
              <a:rPr lang="ja-JP" altLang="en-US" sz="2800" dirty="0"/>
              <a:t>ちょうみりょう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គ្រឿងទេស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a. </a:t>
            </a:r>
            <a:r>
              <a:rPr lang="ja-JP" altLang="en-US" sz="2800" dirty="0"/>
              <a:t>砂糖</a:t>
            </a:r>
            <a:r>
              <a:rPr lang="en-US" altLang="ja-JP" sz="2800" dirty="0"/>
              <a:t>(</a:t>
            </a:r>
            <a:r>
              <a:rPr lang="ja-JP" altLang="en-US" sz="2800" dirty="0"/>
              <a:t>さとう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ស្ករ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4336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909" y="138545"/>
            <a:ext cx="6650182" cy="665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8562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4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4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調味料</a:t>
            </a:r>
            <a:r>
              <a:rPr lang="en-US" altLang="ja-JP" sz="2800" dirty="0"/>
              <a:t>(</a:t>
            </a:r>
            <a:r>
              <a:rPr lang="ja-JP" altLang="en-US" sz="2800" dirty="0"/>
              <a:t>ちょうみりょう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គ្រឿងទេស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b. </a:t>
            </a:r>
            <a:r>
              <a:rPr lang="ja-JP" altLang="en-US" sz="2800" dirty="0"/>
              <a:t>塩</a:t>
            </a:r>
            <a:r>
              <a:rPr lang="en-US" altLang="ja-JP" sz="2800" dirty="0"/>
              <a:t>(</a:t>
            </a:r>
            <a:r>
              <a:rPr lang="ja-JP" altLang="en-US" sz="2800" dirty="0"/>
              <a:t>しお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អំបិល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9178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6291" y="101600"/>
            <a:ext cx="6659418" cy="6659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6676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4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4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調味料</a:t>
            </a:r>
            <a:r>
              <a:rPr lang="en-US" altLang="ja-JP" sz="2800" dirty="0"/>
              <a:t>(</a:t>
            </a:r>
            <a:r>
              <a:rPr lang="ja-JP" altLang="en-US" sz="2800" dirty="0"/>
              <a:t>ちょうみりょう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គ្រឿងទេស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c. </a:t>
            </a:r>
            <a:r>
              <a:rPr lang="ja-JP" altLang="en-US" sz="2800" dirty="0"/>
              <a:t>こしょう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ម្រេច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48259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973" y="57727"/>
            <a:ext cx="6694055" cy="6694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2678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4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4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調味料</a:t>
            </a:r>
            <a:r>
              <a:rPr lang="en-US" altLang="ja-JP" sz="2800" dirty="0"/>
              <a:t>(</a:t>
            </a:r>
            <a:r>
              <a:rPr lang="ja-JP" altLang="en-US" sz="2800" dirty="0"/>
              <a:t>ちょうみりょう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គ្រឿងទេស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d. </a:t>
            </a:r>
            <a:r>
              <a:rPr lang="ja-JP" altLang="en-US" sz="2800" dirty="0"/>
              <a:t>スパイス </a:t>
            </a:r>
            <a:r>
              <a:rPr lang="km-KH" altLang="ja-JP" sz="2800">
                <a:latin typeface="Khmer OS" panose="02000500000000020004" pitchFamily="2" charset="0"/>
                <a:cs typeface="Khmer OS" panose="02000500000000020004" pitchFamily="2" charset="0"/>
              </a:rPr>
              <a:t>គ្រឿងបន្ថែមក្លិន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8158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136" y="90053"/>
            <a:ext cx="6661729" cy="666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2589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4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4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調味料</a:t>
            </a:r>
            <a:r>
              <a:rPr lang="en-US" altLang="ja-JP" sz="2800" dirty="0"/>
              <a:t>(</a:t>
            </a:r>
            <a:r>
              <a:rPr lang="ja-JP" altLang="en-US" sz="2800" dirty="0"/>
              <a:t>ちょうみりょう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គ្រឿងទេស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e. </a:t>
            </a:r>
            <a:r>
              <a:rPr lang="ja-JP" altLang="en-US" sz="2800" dirty="0"/>
              <a:t>ソース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ទឹកសម្រាប់ស្រោចពីលើ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268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228" y="-11545"/>
            <a:ext cx="6869545" cy="6869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8180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4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4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調味料</a:t>
            </a:r>
            <a:r>
              <a:rPr lang="en-US" altLang="ja-JP" sz="2800" dirty="0"/>
              <a:t>(</a:t>
            </a:r>
            <a:r>
              <a:rPr lang="ja-JP" altLang="en-US" sz="2800" dirty="0"/>
              <a:t>ちょうみりょう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គ្រឿងទេស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f. </a:t>
            </a:r>
            <a:r>
              <a:rPr lang="ja-JP" altLang="en-US" sz="2800" dirty="0"/>
              <a:t>たれ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ទឹកជ្រលក់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60912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4764" y="166255"/>
            <a:ext cx="6622472" cy="662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8644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4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4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調味料</a:t>
            </a:r>
            <a:r>
              <a:rPr lang="en-US" altLang="ja-JP" sz="2800" dirty="0"/>
              <a:t>(</a:t>
            </a:r>
            <a:r>
              <a:rPr lang="ja-JP" altLang="en-US" sz="2800" dirty="0"/>
              <a:t>ちょうみりょう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គ្រឿងទេស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g. </a:t>
            </a:r>
            <a:r>
              <a:rPr lang="ja-JP" altLang="en-US" sz="2800" dirty="0"/>
              <a:t>油</a:t>
            </a:r>
            <a:r>
              <a:rPr lang="en-US" altLang="ja-JP" sz="2800" dirty="0"/>
              <a:t>(</a:t>
            </a:r>
            <a:r>
              <a:rPr lang="ja-JP" altLang="en-US" sz="2800" dirty="0"/>
              <a:t>あぶら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ប្រេង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9167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2976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4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4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調理方法</a:t>
            </a:r>
            <a:r>
              <a:rPr lang="en-US" altLang="ja-JP" sz="2800" dirty="0"/>
              <a:t>(</a:t>
            </a:r>
            <a:r>
              <a:rPr lang="ja-JP" altLang="en-US" sz="2800" dirty="0"/>
              <a:t>ちょうりほうほう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វិធីសាស្រ្តចម្អិនអាហារ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a. </a:t>
            </a:r>
            <a:r>
              <a:rPr lang="ja-JP" altLang="en-US" sz="2800" dirty="0"/>
              <a:t>切る</a:t>
            </a:r>
            <a:r>
              <a:rPr lang="en-US" altLang="ja-JP" sz="2800" dirty="0"/>
              <a:t>(</a:t>
            </a:r>
            <a:r>
              <a:rPr lang="ja-JP" altLang="en-US" sz="2800" dirty="0"/>
              <a:t>きる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កាត់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72845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1" y="0"/>
            <a:ext cx="6857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5727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4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4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調理方法</a:t>
            </a:r>
            <a:r>
              <a:rPr lang="en-US" altLang="ja-JP" sz="2800" dirty="0"/>
              <a:t>(</a:t>
            </a:r>
            <a:r>
              <a:rPr lang="ja-JP" altLang="en-US" sz="2800" dirty="0"/>
              <a:t>ちょうりほうほう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វិធីសាស្រ្តចម្អិនអាហារ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b. </a:t>
            </a:r>
            <a:r>
              <a:rPr lang="ja-JP" altLang="en-US" sz="2800" dirty="0"/>
              <a:t>焼く</a:t>
            </a:r>
            <a:r>
              <a:rPr lang="en-US" altLang="ja-JP" sz="2800" dirty="0"/>
              <a:t>(</a:t>
            </a:r>
            <a:r>
              <a:rPr lang="ja-JP" altLang="en-US" sz="2800" dirty="0"/>
              <a:t>やく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ដុត/អាំង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4802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4189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4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4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調理方法</a:t>
            </a:r>
            <a:r>
              <a:rPr lang="en-US" altLang="ja-JP" sz="2800" dirty="0"/>
              <a:t>(</a:t>
            </a:r>
            <a:r>
              <a:rPr lang="ja-JP" altLang="en-US" sz="2800" dirty="0"/>
              <a:t>ちょうりほうほう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វិធីសាស្រ្តចម្អិនអាហារ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c. </a:t>
            </a:r>
            <a:r>
              <a:rPr lang="ja-JP" altLang="en-US" sz="2800" dirty="0"/>
              <a:t>煮る</a:t>
            </a:r>
            <a:r>
              <a:rPr lang="en-US" altLang="ja-JP" sz="2800" dirty="0"/>
              <a:t>(</a:t>
            </a:r>
            <a:r>
              <a:rPr lang="ja-JP" altLang="en-US" sz="2800" dirty="0"/>
              <a:t>にる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ស្ងោរ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9411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227" y="0"/>
            <a:ext cx="6869546" cy="6869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4032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4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4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調理方法</a:t>
            </a:r>
            <a:r>
              <a:rPr lang="en-US" altLang="ja-JP" sz="2800" dirty="0"/>
              <a:t>(</a:t>
            </a:r>
            <a:r>
              <a:rPr lang="ja-JP" altLang="en-US" sz="2800" dirty="0"/>
              <a:t>ちょうりほうほう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វិធីសាស្រ្តចម្អិនអាហារ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d. </a:t>
            </a:r>
            <a:r>
              <a:rPr lang="ja-JP" altLang="en-US" sz="2800" dirty="0"/>
              <a:t>ゆでる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រំងាស់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1769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3680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4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4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調理方法</a:t>
            </a:r>
            <a:r>
              <a:rPr lang="en-US" altLang="ja-JP" sz="2800" dirty="0"/>
              <a:t>(</a:t>
            </a:r>
            <a:r>
              <a:rPr lang="ja-JP" altLang="en-US" sz="2800" dirty="0"/>
              <a:t>ちょうりほうほう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វិធីសាស្រ្តចម្អិនអាហារ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e. </a:t>
            </a:r>
            <a:r>
              <a:rPr lang="ja-JP" altLang="en-US" sz="2800" dirty="0"/>
              <a:t>蒸す</a:t>
            </a:r>
            <a:r>
              <a:rPr lang="en-US" altLang="ja-JP" sz="2800" dirty="0"/>
              <a:t>(</a:t>
            </a:r>
            <a:r>
              <a:rPr lang="ja-JP" altLang="en-US" sz="2800" dirty="0"/>
              <a:t>むす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ចំហុយ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8047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845" y="-2310"/>
            <a:ext cx="6860310" cy="6860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4769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4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4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調理方法</a:t>
            </a:r>
            <a:r>
              <a:rPr lang="en-US" altLang="ja-JP" sz="2800" dirty="0"/>
              <a:t>(</a:t>
            </a:r>
            <a:r>
              <a:rPr lang="ja-JP" altLang="en-US" sz="2800" dirty="0"/>
              <a:t>ちょうりほうほう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វិធីសាស្រ្តចម្អិនអាហារ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f. </a:t>
            </a:r>
            <a:r>
              <a:rPr lang="ja-JP" altLang="en-US" sz="2800" dirty="0"/>
              <a:t>いためる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ឆា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6468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937" y="-18473"/>
            <a:ext cx="6814126" cy="681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4871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4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4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調理方法</a:t>
            </a:r>
            <a:r>
              <a:rPr lang="en-US" altLang="ja-JP" sz="2800" dirty="0"/>
              <a:t>(</a:t>
            </a:r>
            <a:r>
              <a:rPr lang="ja-JP" altLang="en-US" sz="2800" dirty="0"/>
              <a:t>ちょうりほうほう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វិធីសាស្រ្តចម្អិនអាហារ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g. </a:t>
            </a:r>
            <a:r>
              <a:rPr lang="ja-JP" altLang="en-US" sz="2800" dirty="0"/>
              <a:t>揚げる</a:t>
            </a:r>
            <a:r>
              <a:rPr lang="en-US" altLang="ja-JP" sz="2800" dirty="0"/>
              <a:t>(</a:t>
            </a:r>
            <a:r>
              <a:rPr lang="ja-JP" altLang="en-US" sz="2800" dirty="0"/>
              <a:t>あげる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បំពង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5034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952</TotalTime>
  <Words>449</Words>
  <Application>Microsoft Office PowerPoint</Application>
  <PresentationFormat>ワイド画面</PresentationFormat>
  <Paragraphs>42</Paragraphs>
  <Slides>43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43</vt:i4>
      </vt:variant>
    </vt:vector>
  </HeadingPairs>
  <TitlesOfParts>
    <vt:vector size="48" baseType="lpstr">
      <vt:lpstr>游ゴシック</vt:lpstr>
      <vt:lpstr>游ゴシック Light</vt:lpstr>
      <vt:lpstr>Arial</vt:lpstr>
      <vt:lpstr>Khmer OS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松田 朋子</dc:creator>
  <cp:lastModifiedBy>Takehara Kazuyo</cp:lastModifiedBy>
  <cp:revision>126</cp:revision>
  <dcterms:created xsi:type="dcterms:W3CDTF">2021-11-15T04:51:58Z</dcterms:created>
  <dcterms:modified xsi:type="dcterms:W3CDTF">2022-04-01T03:24:52Z</dcterms:modified>
</cp:coreProperties>
</file>