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79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25" r:id="rId2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B74DF-C986-478A-B11D-E9BFE9DBF428}" v="2" dt="2022-04-01T03:24:04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D4B74DF-C986-478A-B11D-E9BFE9DBF428}"/>
    <pc:docChg chg="addSld delSld modSld">
      <pc:chgData name="Takehara Kazuyo" userId="6c1305eccc517997" providerId="LiveId" clId="{0D4B74DF-C986-478A-B11D-E9BFE9DBF428}" dt="2022-04-01T03:24:01.997" v="76" actId="2696"/>
      <pc:docMkLst>
        <pc:docMk/>
      </pc:docMkLst>
      <pc:sldChg chg="modSp mod">
        <pc:chgData name="Takehara Kazuyo" userId="6c1305eccc517997" providerId="LiveId" clId="{0D4B74DF-C986-478A-B11D-E9BFE9DBF428}" dt="2022-01-12T02:33:12.121" v="58" actId="1076"/>
        <pc:sldMkLst>
          <pc:docMk/>
          <pc:sldMk cId="1665319151" sldId="257"/>
        </pc:sldMkLst>
        <pc:spChg chg="mod">
          <ac:chgData name="Takehara Kazuyo" userId="6c1305eccc517997" providerId="LiveId" clId="{0D4B74DF-C986-478A-B11D-E9BFE9DBF428}" dt="2022-01-12T02:33:12.121" v="58" actId="1076"/>
          <ac:spMkLst>
            <pc:docMk/>
            <pc:sldMk cId="1665319151" sldId="257"/>
            <ac:spMk id="4" creationId="{00000000-0000-0000-0000-000000000000}"/>
          </ac:spMkLst>
        </pc:spChg>
        <pc:spChg chg="mod">
          <ac:chgData name="Takehara Kazuyo" userId="6c1305eccc517997" providerId="LiveId" clId="{0D4B74DF-C986-478A-B11D-E9BFE9DBF428}" dt="2022-01-12T02:33:08.696" v="57" actId="1076"/>
          <ac:spMkLst>
            <pc:docMk/>
            <pc:sldMk cId="1665319151" sldId="257"/>
            <ac:spMk id="5" creationId="{00000000-0000-0000-0000-000000000000}"/>
          </ac:spMkLst>
        </pc:spChg>
        <pc:picChg chg="mod">
          <ac:chgData name="Takehara Kazuyo" userId="6c1305eccc517997" providerId="LiveId" clId="{0D4B74DF-C986-478A-B11D-E9BFE9DBF428}" dt="2022-01-12T02:33:01.571" v="56" actId="1076"/>
          <ac:picMkLst>
            <pc:docMk/>
            <pc:sldMk cId="1665319151" sldId="25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09.113" v="12"/>
        <pc:sldMkLst>
          <pc:docMk/>
          <pc:sldMk cId="815528526" sldId="279"/>
        </pc:sldMkLst>
        <pc:spChg chg="mod">
          <ac:chgData name="Takehara Kazuyo" userId="6c1305eccc517997" providerId="LiveId" clId="{0D4B74DF-C986-478A-B11D-E9BFE9DBF428}" dt="2022-01-11T07:42:09.113" v="12"/>
          <ac:spMkLst>
            <pc:docMk/>
            <pc:sldMk cId="815528526" sldId="279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3:24.918" v="60" actId="1076"/>
        <pc:sldMkLst>
          <pc:docMk/>
          <pc:sldMk cId="3831922745" sldId="284"/>
        </pc:sldMkLst>
        <pc:spChg chg="mod">
          <ac:chgData name="Takehara Kazuyo" userId="6c1305eccc517997" providerId="LiveId" clId="{0D4B74DF-C986-478A-B11D-E9BFE9DBF428}" dt="2022-01-12T02:33:24.918" v="60" actId="1076"/>
          <ac:spMkLst>
            <pc:docMk/>
            <pc:sldMk cId="3831922745" sldId="284"/>
            <ac:spMk id="5" creationId="{00000000-0000-0000-0000-000000000000}"/>
          </ac:spMkLst>
        </pc:spChg>
        <pc:picChg chg="mod">
          <ac:chgData name="Takehara Kazuyo" userId="6c1305eccc517997" providerId="LiveId" clId="{0D4B74DF-C986-478A-B11D-E9BFE9DBF428}" dt="2022-01-12T02:33:20.440" v="59" actId="1076"/>
          <ac:picMkLst>
            <pc:docMk/>
            <pc:sldMk cId="3831922745" sldId="284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1:50.671" v="11" actId="20577"/>
        <pc:sldMkLst>
          <pc:docMk/>
          <pc:sldMk cId="983740671" sldId="285"/>
        </pc:sldMkLst>
        <pc:spChg chg="mod">
          <ac:chgData name="Takehara Kazuyo" userId="6c1305eccc517997" providerId="LiveId" clId="{0D4B74DF-C986-478A-B11D-E9BFE9DBF428}" dt="2022-01-11T07:41:50.671" v="11" actId="20577"/>
          <ac:spMkLst>
            <pc:docMk/>
            <pc:sldMk cId="983740671" sldId="285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3:45.481" v="63" actId="1076"/>
        <pc:sldMkLst>
          <pc:docMk/>
          <pc:sldMk cId="1737019876" sldId="286"/>
        </pc:sldMkLst>
        <pc:spChg chg="mod">
          <ac:chgData name="Takehara Kazuyo" userId="6c1305eccc517997" providerId="LiveId" clId="{0D4B74DF-C986-478A-B11D-E9BFE9DBF428}" dt="2022-01-12T02:33:45.481" v="63" actId="1076"/>
          <ac:spMkLst>
            <pc:docMk/>
            <pc:sldMk cId="1737019876" sldId="286"/>
            <ac:spMk id="4" creationId="{00000000-0000-0000-0000-000000000000}"/>
          </ac:spMkLst>
        </pc:spChg>
        <pc:spChg chg="mod">
          <ac:chgData name="Takehara Kazuyo" userId="6c1305eccc517997" providerId="LiveId" clId="{0D4B74DF-C986-478A-B11D-E9BFE9DBF428}" dt="2022-01-12T02:33:43.174" v="62" actId="1076"/>
          <ac:spMkLst>
            <pc:docMk/>
            <pc:sldMk cId="1737019876" sldId="286"/>
            <ac:spMk id="5" creationId="{00000000-0000-0000-0000-000000000000}"/>
          </ac:spMkLst>
        </pc:spChg>
        <pc:picChg chg="mod">
          <ac:chgData name="Takehara Kazuyo" userId="6c1305eccc517997" providerId="LiveId" clId="{0D4B74DF-C986-478A-B11D-E9BFE9DBF428}" dt="2022-01-12T02:33:37.774" v="61" actId="1076"/>
          <ac:picMkLst>
            <pc:docMk/>
            <pc:sldMk cId="1737019876" sldId="286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16.433" v="13"/>
        <pc:sldMkLst>
          <pc:docMk/>
          <pc:sldMk cId="1666123922" sldId="287"/>
        </pc:sldMkLst>
        <pc:spChg chg="mod">
          <ac:chgData name="Takehara Kazuyo" userId="6c1305eccc517997" providerId="LiveId" clId="{0D4B74DF-C986-478A-B11D-E9BFE9DBF428}" dt="2022-01-11T07:42:16.433" v="13"/>
          <ac:spMkLst>
            <pc:docMk/>
            <pc:sldMk cId="1666123922" sldId="287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3:56.540" v="66" actId="1076"/>
        <pc:sldMkLst>
          <pc:docMk/>
          <pc:sldMk cId="3462474822" sldId="288"/>
        </pc:sldMkLst>
        <pc:spChg chg="mod">
          <ac:chgData name="Takehara Kazuyo" userId="6c1305eccc517997" providerId="LiveId" clId="{0D4B74DF-C986-478A-B11D-E9BFE9DBF428}" dt="2022-01-12T02:33:56.540" v="66" actId="1076"/>
          <ac:spMkLst>
            <pc:docMk/>
            <pc:sldMk cId="3462474822" sldId="288"/>
            <ac:spMk id="4" creationId="{00000000-0000-0000-0000-000000000000}"/>
          </ac:spMkLst>
        </pc:spChg>
        <pc:spChg chg="mod">
          <ac:chgData name="Takehara Kazuyo" userId="6c1305eccc517997" providerId="LiveId" clId="{0D4B74DF-C986-478A-B11D-E9BFE9DBF428}" dt="2022-01-12T02:33:54.510" v="65" actId="1076"/>
          <ac:spMkLst>
            <pc:docMk/>
            <pc:sldMk cId="3462474822" sldId="288"/>
            <ac:spMk id="5" creationId="{00000000-0000-0000-0000-000000000000}"/>
          </ac:spMkLst>
        </pc:spChg>
        <pc:picChg chg="mod">
          <ac:chgData name="Takehara Kazuyo" userId="6c1305eccc517997" providerId="LiveId" clId="{0D4B74DF-C986-478A-B11D-E9BFE9DBF428}" dt="2022-01-12T02:33:52.221" v="64" actId="1076"/>
          <ac:picMkLst>
            <pc:docMk/>
            <pc:sldMk cId="3462474822" sldId="288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21.321" v="14"/>
        <pc:sldMkLst>
          <pc:docMk/>
          <pc:sldMk cId="1914217511" sldId="289"/>
        </pc:sldMkLst>
        <pc:spChg chg="mod">
          <ac:chgData name="Takehara Kazuyo" userId="6c1305eccc517997" providerId="LiveId" clId="{0D4B74DF-C986-478A-B11D-E9BFE9DBF428}" dt="2022-01-11T07:42:21.321" v="14"/>
          <ac:spMkLst>
            <pc:docMk/>
            <pc:sldMk cId="1914217511" sldId="289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03.304" v="67" actId="12788"/>
        <pc:sldMkLst>
          <pc:docMk/>
          <pc:sldMk cId="82067322" sldId="290"/>
        </pc:sldMkLst>
        <pc:picChg chg="mod">
          <ac:chgData name="Takehara Kazuyo" userId="6c1305eccc517997" providerId="LiveId" clId="{0D4B74DF-C986-478A-B11D-E9BFE9DBF428}" dt="2022-01-12T02:34:03.304" v="67" actId="12788"/>
          <ac:picMkLst>
            <pc:docMk/>
            <pc:sldMk cId="82067322" sldId="290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34.716" v="23" actId="20577"/>
        <pc:sldMkLst>
          <pc:docMk/>
          <pc:sldMk cId="2646587325" sldId="291"/>
        </pc:sldMkLst>
        <pc:spChg chg="mod">
          <ac:chgData name="Takehara Kazuyo" userId="6c1305eccc517997" providerId="LiveId" clId="{0D4B74DF-C986-478A-B11D-E9BFE9DBF428}" dt="2022-01-11T07:42:34.716" v="23" actId="20577"/>
          <ac:spMkLst>
            <pc:docMk/>
            <pc:sldMk cId="2646587325" sldId="291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07.668" v="68" actId="12788"/>
        <pc:sldMkLst>
          <pc:docMk/>
          <pc:sldMk cId="1588843808" sldId="292"/>
        </pc:sldMkLst>
        <pc:picChg chg="mod">
          <ac:chgData name="Takehara Kazuyo" userId="6c1305eccc517997" providerId="LiveId" clId="{0D4B74DF-C986-478A-B11D-E9BFE9DBF428}" dt="2022-01-12T02:34:07.668" v="68" actId="12788"/>
          <ac:picMkLst>
            <pc:docMk/>
            <pc:sldMk cId="1588843808" sldId="292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42.038" v="24"/>
        <pc:sldMkLst>
          <pc:docMk/>
          <pc:sldMk cId="1923039059" sldId="293"/>
        </pc:sldMkLst>
        <pc:spChg chg="mod">
          <ac:chgData name="Takehara Kazuyo" userId="6c1305eccc517997" providerId="LiveId" clId="{0D4B74DF-C986-478A-B11D-E9BFE9DBF428}" dt="2022-01-11T07:42:42.038" v="24"/>
          <ac:spMkLst>
            <pc:docMk/>
            <pc:sldMk cId="1923039059" sldId="293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11.790" v="69" actId="12788"/>
        <pc:sldMkLst>
          <pc:docMk/>
          <pc:sldMk cId="1369811120" sldId="294"/>
        </pc:sldMkLst>
        <pc:picChg chg="mod">
          <ac:chgData name="Takehara Kazuyo" userId="6c1305eccc517997" providerId="LiveId" clId="{0D4B74DF-C986-478A-B11D-E9BFE9DBF428}" dt="2022-01-12T02:34:11.790" v="69" actId="12788"/>
          <ac:picMkLst>
            <pc:docMk/>
            <pc:sldMk cId="1369811120" sldId="294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45.123" v="25"/>
        <pc:sldMkLst>
          <pc:docMk/>
          <pc:sldMk cId="2159437701" sldId="295"/>
        </pc:sldMkLst>
        <pc:spChg chg="mod">
          <ac:chgData name="Takehara Kazuyo" userId="6c1305eccc517997" providerId="LiveId" clId="{0D4B74DF-C986-478A-B11D-E9BFE9DBF428}" dt="2022-01-11T07:42:45.123" v="25"/>
          <ac:spMkLst>
            <pc:docMk/>
            <pc:sldMk cId="2159437701" sldId="295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15.672" v="70" actId="12788"/>
        <pc:sldMkLst>
          <pc:docMk/>
          <pc:sldMk cId="3858527654" sldId="296"/>
        </pc:sldMkLst>
        <pc:picChg chg="mod">
          <ac:chgData name="Takehara Kazuyo" userId="6c1305eccc517997" providerId="LiveId" clId="{0D4B74DF-C986-478A-B11D-E9BFE9DBF428}" dt="2022-01-12T02:34:15.672" v="70" actId="12788"/>
          <ac:picMkLst>
            <pc:docMk/>
            <pc:sldMk cId="3858527654" sldId="296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49.452" v="26"/>
        <pc:sldMkLst>
          <pc:docMk/>
          <pc:sldMk cId="2273288069" sldId="297"/>
        </pc:sldMkLst>
        <pc:spChg chg="mod">
          <ac:chgData name="Takehara Kazuyo" userId="6c1305eccc517997" providerId="LiveId" clId="{0D4B74DF-C986-478A-B11D-E9BFE9DBF428}" dt="2022-01-11T07:42:49.452" v="26"/>
          <ac:spMkLst>
            <pc:docMk/>
            <pc:sldMk cId="2273288069" sldId="297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20.278" v="71" actId="12788"/>
        <pc:sldMkLst>
          <pc:docMk/>
          <pc:sldMk cId="1706311107" sldId="298"/>
        </pc:sldMkLst>
        <pc:picChg chg="mod">
          <ac:chgData name="Takehara Kazuyo" userId="6c1305eccc517997" providerId="LiveId" clId="{0D4B74DF-C986-478A-B11D-E9BFE9DBF428}" dt="2022-01-12T02:34:20.278" v="71" actId="12788"/>
          <ac:picMkLst>
            <pc:docMk/>
            <pc:sldMk cId="1706311107" sldId="298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3:09.784" v="32" actId="20577"/>
        <pc:sldMkLst>
          <pc:docMk/>
          <pc:sldMk cId="32157324" sldId="299"/>
        </pc:sldMkLst>
        <pc:spChg chg="mod">
          <ac:chgData name="Takehara Kazuyo" userId="6c1305eccc517997" providerId="LiveId" clId="{0D4B74DF-C986-478A-B11D-E9BFE9DBF428}" dt="2022-01-11T07:43:09.784" v="32" actId="20577"/>
          <ac:spMkLst>
            <pc:docMk/>
            <pc:sldMk cId="32157324" sldId="299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24.266" v="72" actId="12788"/>
        <pc:sldMkLst>
          <pc:docMk/>
          <pc:sldMk cId="860047119" sldId="300"/>
        </pc:sldMkLst>
        <pc:picChg chg="mod">
          <ac:chgData name="Takehara Kazuyo" userId="6c1305eccc517997" providerId="LiveId" clId="{0D4B74DF-C986-478A-B11D-E9BFE9DBF428}" dt="2022-01-12T02:34:24.266" v="72" actId="12788"/>
          <ac:picMkLst>
            <pc:docMk/>
            <pc:sldMk cId="860047119" sldId="300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55.213" v="28"/>
        <pc:sldMkLst>
          <pc:docMk/>
          <pc:sldMk cId="357149364" sldId="301"/>
        </pc:sldMkLst>
        <pc:spChg chg="mod">
          <ac:chgData name="Takehara Kazuyo" userId="6c1305eccc517997" providerId="LiveId" clId="{0D4B74DF-C986-478A-B11D-E9BFE9DBF428}" dt="2022-01-11T07:42:55.213" v="28"/>
          <ac:spMkLst>
            <pc:docMk/>
            <pc:sldMk cId="357149364" sldId="301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27.990" v="73" actId="12788"/>
        <pc:sldMkLst>
          <pc:docMk/>
          <pc:sldMk cId="691162431" sldId="302"/>
        </pc:sldMkLst>
        <pc:picChg chg="mod">
          <ac:chgData name="Takehara Kazuyo" userId="6c1305eccc517997" providerId="LiveId" clId="{0D4B74DF-C986-478A-B11D-E9BFE9DBF428}" dt="2022-01-12T02:34:27.990" v="73" actId="12788"/>
          <ac:picMkLst>
            <pc:docMk/>
            <pc:sldMk cId="691162431" sldId="302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2:57.693" v="29"/>
        <pc:sldMkLst>
          <pc:docMk/>
          <pc:sldMk cId="2157082502" sldId="303"/>
        </pc:sldMkLst>
        <pc:spChg chg="mod">
          <ac:chgData name="Takehara Kazuyo" userId="6c1305eccc517997" providerId="LiveId" clId="{0D4B74DF-C986-478A-B11D-E9BFE9DBF428}" dt="2022-01-11T07:42:57.693" v="29"/>
          <ac:spMkLst>
            <pc:docMk/>
            <pc:sldMk cId="2157082502" sldId="303"/>
            <ac:spMk id="3" creationId="{AD869801-F720-4658-8E75-C922EAD317A6}"/>
          </ac:spMkLst>
        </pc:spChg>
      </pc:sldChg>
      <pc:sldChg chg="modSp mod">
        <pc:chgData name="Takehara Kazuyo" userId="6c1305eccc517997" providerId="LiveId" clId="{0D4B74DF-C986-478A-B11D-E9BFE9DBF428}" dt="2022-01-12T02:34:32.110" v="74" actId="12788"/>
        <pc:sldMkLst>
          <pc:docMk/>
          <pc:sldMk cId="2243089979" sldId="304"/>
        </pc:sldMkLst>
        <pc:picChg chg="mod">
          <ac:chgData name="Takehara Kazuyo" userId="6c1305eccc517997" providerId="LiveId" clId="{0D4B74DF-C986-478A-B11D-E9BFE9DBF428}" dt="2022-01-12T02:34:32.110" v="74" actId="12788"/>
          <ac:picMkLst>
            <pc:docMk/>
            <pc:sldMk cId="2243089979" sldId="304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0D4B74DF-C986-478A-B11D-E9BFE9DBF428}" dt="2022-01-11T07:43:00.517" v="30"/>
        <pc:sldMkLst>
          <pc:docMk/>
          <pc:sldMk cId="3584412129" sldId="305"/>
        </pc:sldMkLst>
        <pc:spChg chg="mod">
          <ac:chgData name="Takehara Kazuyo" userId="6c1305eccc517997" providerId="LiveId" clId="{0D4B74DF-C986-478A-B11D-E9BFE9DBF428}" dt="2022-01-11T07:43:00.517" v="30"/>
          <ac:spMkLst>
            <pc:docMk/>
            <pc:sldMk cId="3584412129" sldId="305"/>
            <ac:spMk id="3" creationId="{AD869801-F720-4658-8E75-C922EAD317A6}"/>
          </ac:spMkLst>
        </pc:spChg>
      </pc:sldChg>
      <pc:sldChg chg="add del">
        <pc:chgData name="Takehara Kazuyo" userId="6c1305eccc517997" providerId="LiveId" clId="{0D4B74DF-C986-478A-B11D-E9BFE9DBF428}" dt="2022-04-01T03:24:01.997" v="76" actId="2696"/>
        <pc:sldMkLst>
          <pc:docMk/>
          <pc:sldMk cId="0" sldId="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57C7C-11AD-49D2-A5B3-84890BB625B5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EFFC4-62EA-49B7-BFEA-1F2787581E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792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291" y="615785"/>
            <a:ext cx="2087418" cy="562643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606612">
            <a:off x="4572387" y="118005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6096000" y="698115"/>
            <a:ext cx="180000" cy="1800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方角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ほうがく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ទិសដៅ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北</a:t>
            </a:r>
            <a:r>
              <a:rPr lang="en-US" altLang="ja-JP" sz="2800" dirty="0"/>
              <a:t>(</a:t>
            </a:r>
            <a:r>
              <a:rPr lang="ja-JP" altLang="en-US" sz="2800" dirty="0"/>
              <a:t>きた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ខាងជើង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291" y="615785"/>
            <a:ext cx="2087418" cy="562643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9298179">
            <a:off x="6960651" y="3286876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6829339" y="3993135"/>
            <a:ext cx="180000" cy="1800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2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方角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ほうがく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ទិសដៅ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東</a:t>
            </a:r>
            <a:r>
              <a:rPr lang="en-US" altLang="ja-JP" sz="2800" dirty="0"/>
              <a:t>(</a:t>
            </a:r>
            <a:r>
              <a:rPr lang="ja-JP" altLang="en-US" sz="2800" dirty="0"/>
              <a:t>ひがし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ខាងកើត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74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291" y="615785"/>
            <a:ext cx="2087418" cy="562643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9298179">
            <a:off x="6256853" y="5383530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6084400" y="6138991"/>
            <a:ext cx="180000" cy="1800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1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方角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ほうがく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ទិសដៅ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南</a:t>
            </a:r>
            <a:r>
              <a:rPr lang="en-US" altLang="ja-JP" sz="2800" dirty="0"/>
              <a:t>(</a:t>
            </a:r>
            <a:r>
              <a:rPr lang="ja-JP" altLang="en-US" sz="2800" dirty="0"/>
              <a:t>みなみ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ខាងត្បូង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12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291" y="615785"/>
            <a:ext cx="2087418" cy="562643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942401">
            <a:off x="3873682" y="3129858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5310912" y="4011607"/>
            <a:ext cx="180000" cy="1800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7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方角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ほうがく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ទិសដៅ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西</a:t>
            </a:r>
            <a:r>
              <a:rPr lang="en-US" altLang="ja-JP" sz="2800" dirty="0"/>
              <a:t>(</a:t>
            </a:r>
            <a:r>
              <a:rPr lang="ja-JP" altLang="en-US" sz="2800" dirty="0"/>
              <a:t>にし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ខាងលិច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21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618" y="9235"/>
            <a:ext cx="6848765" cy="684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7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山</a:t>
            </a:r>
            <a:r>
              <a:rPr lang="en-US" altLang="ja-JP" sz="2800" dirty="0"/>
              <a:t>(</a:t>
            </a:r>
            <a:r>
              <a:rPr lang="ja-JP" altLang="en-US" sz="2800" dirty="0"/>
              <a:t>やま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ភ្នំ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58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09" y="18474"/>
            <a:ext cx="6853382" cy="68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43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川</a:t>
            </a:r>
            <a:r>
              <a:rPr lang="en-US" altLang="ja-JP" sz="2800" dirty="0"/>
              <a:t>(</a:t>
            </a:r>
            <a:r>
              <a:rPr lang="ja-JP" altLang="en-US" sz="2800" dirty="0"/>
              <a:t>かわ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ទន្លេ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39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82" y="16164"/>
            <a:ext cx="6841836" cy="684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1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海</a:t>
            </a:r>
            <a:r>
              <a:rPr lang="en-US" altLang="ja-JP" sz="2800" dirty="0"/>
              <a:t>(</a:t>
            </a:r>
            <a:r>
              <a:rPr lang="ja-JP" altLang="en-US" sz="2800" dirty="0"/>
              <a:t>うみ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សមុទ្រ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37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19" y="34638"/>
            <a:ext cx="6823362" cy="682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27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島</a:t>
            </a:r>
            <a:r>
              <a:rPr lang="en-US" altLang="ja-JP" sz="2800" dirty="0"/>
              <a:t>(</a:t>
            </a:r>
            <a:r>
              <a:rPr lang="ja-JP" altLang="en-US" sz="2800" dirty="0"/>
              <a:t>しま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កោះ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288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46" y="-2308"/>
            <a:ext cx="6860308" cy="686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11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森</a:t>
            </a:r>
            <a:r>
              <a:rPr lang="en-US" altLang="ja-JP" sz="2800" dirty="0"/>
              <a:t>(</a:t>
            </a:r>
            <a:r>
              <a:rPr lang="ja-JP" altLang="en-US" sz="2800" dirty="0"/>
              <a:t>もり</a:t>
            </a:r>
            <a:r>
              <a:rPr lang="en-US" altLang="ja-JP" sz="2800" dirty="0"/>
              <a:t>)/</a:t>
            </a:r>
            <a:r>
              <a:rPr lang="ja-JP" altLang="en-US" sz="2800" dirty="0"/>
              <a:t>ジャングル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ព្រៃ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7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28" y="16164"/>
            <a:ext cx="6844145" cy="684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4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草原</a:t>
            </a:r>
            <a:r>
              <a:rPr lang="en-US" altLang="ja-JP" sz="2800" dirty="0"/>
              <a:t>(</a:t>
            </a:r>
            <a:r>
              <a:rPr lang="ja-JP" altLang="en-US" sz="2800" dirty="0"/>
              <a:t>そうげん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វាលទំនាបមានស្មៅ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49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0"/>
            <a:ext cx="6862618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62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砂漠</a:t>
            </a:r>
            <a:r>
              <a:rPr lang="en-US" altLang="ja-JP" sz="2800" dirty="0"/>
              <a:t>(</a:t>
            </a:r>
            <a:r>
              <a:rPr lang="ja-JP" altLang="en-US" sz="2800" dirty="0"/>
              <a:t>さばく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វាលខ្សាច់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082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1544"/>
            <a:ext cx="6869544" cy="68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89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高原</a:t>
            </a:r>
            <a:r>
              <a:rPr lang="en-US" altLang="ja-JP" sz="2800" dirty="0"/>
              <a:t>(</a:t>
            </a:r>
            <a:r>
              <a:rPr lang="ja-JP" altLang="en-US" sz="2800" dirty="0"/>
              <a:t>こうげん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តំបន់ដីខ្ពស់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12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253</Words>
  <Application>Microsoft Office PowerPoint</Application>
  <PresentationFormat>ワイド画面</PresentationFormat>
  <Paragraphs>24</Paragraphs>
  <Slides>25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0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93</cp:revision>
  <dcterms:created xsi:type="dcterms:W3CDTF">2021-11-15T04:51:58Z</dcterms:created>
  <dcterms:modified xsi:type="dcterms:W3CDTF">2022-04-01T03:24:06Z</dcterms:modified>
</cp:coreProperties>
</file>