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25" r:id="rId56"/>
  </p:sldIdLst>
  <p:sldSz cx="12192000" cy="6858000"/>
  <p:notesSz cx="6858000" cy="9144000"/>
  <p:embeddedFontLst>
    <p:embeddedFont>
      <p:font typeface="Khmer" panose="020B0600070205080204" charset="0"/>
      <p:regular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0" roundtripDataSignature="AMtx7mgFxVf/Ctt+9mZWqezppF7/HZ58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EE5D1A-EE6D-44E2-9043-C98E87C6C290}" v="2" dt="2022-04-01T03:23:16.5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customschemas.google.com/relationships/presentationmetadata" Target="metadata"/><Relationship Id="rId65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E0EE5D1A-EE6D-44E2-9043-C98E87C6C290}"/>
    <pc:docChg chg="addSld delSld modSld">
      <pc:chgData name="Takehara Kazuyo" userId="6c1305eccc517997" providerId="LiveId" clId="{E0EE5D1A-EE6D-44E2-9043-C98E87C6C290}" dt="2022-04-01T03:23:14.364" v="27" actId="2696"/>
      <pc:docMkLst>
        <pc:docMk/>
      </pc:docMkLst>
      <pc:sldChg chg="modSp mod">
        <pc:chgData name="Takehara Kazuyo" userId="6c1305eccc517997" providerId="LiveId" clId="{E0EE5D1A-EE6D-44E2-9043-C98E87C6C290}" dt="2022-01-11T05:05:22.147" v="19" actId="20577"/>
        <pc:sldMkLst>
          <pc:docMk/>
          <pc:sldMk cId="0" sldId="257"/>
        </pc:sldMkLst>
        <pc:spChg chg="mod">
          <ac:chgData name="Takehara Kazuyo" userId="6c1305eccc517997" providerId="LiveId" clId="{E0EE5D1A-EE6D-44E2-9043-C98E87C6C290}" dt="2022-01-11T05:05:22.147" v="19" actId="20577"/>
          <ac:spMkLst>
            <pc:docMk/>
            <pc:sldMk cId="0" sldId="257"/>
            <ac:spMk id="91" creationId="{00000000-0000-0000-0000-000000000000}"/>
          </ac:spMkLst>
        </pc:spChg>
      </pc:sldChg>
      <pc:sldChg chg="modSp mod">
        <pc:chgData name="Takehara Kazuyo" userId="6c1305eccc517997" providerId="LiveId" clId="{E0EE5D1A-EE6D-44E2-9043-C98E87C6C290}" dt="2022-01-11T05:11:05.595" v="21" actId="20577"/>
        <pc:sldMkLst>
          <pc:docMk/>
          <pc:sldMk cId="0" sldId="291"/>
        </pc:sldMkLst>
        <pc:spChg chg="mod">
          <ac:chgData name="Takehara Kazuyo" userId="6c1305eccc517997" providerId="LiveId" clId="{E0EE5D1A-EE6D-44E2-9043-C98E87C6C290}" dt="2022-01-11T05:11:05.595" v="21" actId="20577"/>
          <ac:spMkLst>
            <pc:docMk/>
            <pc:sldMk cId="0" sldId="291"/>
            <ac:spMk id="282" creationId="{00000000-0000-0000-0000-000000000000}"/>
          </ac:spMkLst>
        </pc:spChg>
      </pc:sldChg>
      <pc:sldChg chg="modSp mod">
        <pc:chgData name="Takehara Kazuyo" userId="6c1305eccc517997" providerId="LiveId" clId="{E0EE5D1A-EE6D-44E2-9043-C98E87C6C290}" dt="2022-01-11T05:11:14.304" v="25" actId="20577"/>
        <pc:sldMkLst>
          <pc:docMk/>
          <pc:sldMk cId="0" sldId="293"/>
        </pc:sldMkLst>
        <pc:spChg chg="mod">
          <ac:chgData name="Takehara Kazuyo" userId="6c1305eccc517997" providerId="LiveId" clId="{E0EE5D1A-EE6D-44E2-9043-C98E87C6C290}" dt="2022-01-11T05:11:14.304" v="25" actId="20577"/>
          <ac:spMkLst>
            <pc:docMk/>
            <pc:sldMk cId="0" sldId="293"/>
            <ac:spMk id="292" creationId="{00000000-0000-0000-0000-000000000000}"/>
          </ac:spMkLst>
        </pc:spChg>
      </pc:sldChg>
      <pc:sldChg chg="add del">
        <pc:chgData name="Takehara Kazuyo" userId="6c1305eccc517997" providerId="LiveId" clId="{E0EE5D1A-EE6D-44E2-9043-C98E87C6C290}" dt="2022-04-01T03:23:14.364" v="27" actId="2696"/>
        <pc:sldMkLst>
          <pc:docMk/>
          <pc:sldMk cId="0" sldId="31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6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6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 rot="1885095">
            <a:off x="2120074" y="159249"/>
            <a:ext cx="1439913" cy="107985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3357575" y="76200"/>
            <a:ext cx="5629200" cy="27357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初級1第16課1【顔(</a:t>
            </a:r>
            <a:r>
              <a:rPr lang="en-US" sz="2800" dirty="0" err="1"/>
              <a:t>かお</a:t>
            </a:r>
            <a:r>
              <a:rPr lang="en-US" sz="2800" dirty="0"/>
              <a:t>)</a:t>
            </a:r>
            <a:r>
              <a:rPr lang="ja-JP" altLang="en-US" sz="2800" dirty="0"/>
              <a:t>と体</a:t>
            </a:r>
            <a:r>
              <a:rPr lang="en-US" altLang="ja-JP" sz="2800" dirty="0"/>
              <a:t>(</a:t>
            </a:r>
            <a:r>
              <a:rPr lang="ja-JP" altLang="en-US" sz="2800" dirty="0"/>
              <a:t>からだ</a:t>
            </a:r>
            <a:r>
              <a:rPr lang="en-US" altLang="ja-JP" sz="2800" dirty="0"/>
              <a:t>)</a:t>
            </a:r>
            <a:r>
              <a:rPr lang="en-US" sz="2800" dirty="0"/>
              <a:t>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មុខ</a:t>
            </a:r>
            <a:r>
              <a:rPr lang="en-US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a. 頭(</a:t>
            </a:r>
            <a:r>
              <a:rPr lang="en-US" sz="2800" dirty="0" err="1"/>
              <a:t>あたま</a:t>
            </a:r>
            <a:r>
              <a:rPr lang="en-US" sz="2800" dirty="0"/>
              <a:t>)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ក្បាល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3"/>
          <p:cNvSpPr/>
          <p:nvPr/>
        </p:nvSpPr>
        <p:spPr>
          <a:xfrm rot="1160681">
            <a:off x="4274416" y="3031819"/>
            <a:ext cx="1439998" cy="108011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初級1第16課1【顔(かお)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មុខ 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b. 鼻(はな)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ច្រមុះ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5"/>
          <p:cNvSpPr/>
          <p:nvPr/>
        </p:nvSpPr>
        <p:spPr>
          <a:xfrm rot="1160681">
            <a:off x="4671000" y="3710112"/>
            <a:ext cx="1439998" cy="108011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初級1第16課1【顔(かお)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មុខ 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c. 歯(は)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ធ្មេញ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7"/>
          <p:cNvSpPr/>
          <p:nvPr/>
        </p:nvSpPr>
        <p:spPr>
          <a:xfrm rot="1160681">
            <a:off x="4447017" y="5375255"/>
            <a:ext cx="1439998" cy="108011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初級1第16課1【顔(かお)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មុខ 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d. 首(くび)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3165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9"/>
          <p:cNvSpPr/>
          <p:nvPr/>
        </p:nvSpPr>
        <p:spPr>
          <a:xfrm rot="9674199">
            <a:off x="7506854" y="2217505"/>
            <a:ext cx="1440030" cy="108009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初級1第16課1【顔(かお)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មុខ 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e. 目(め)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ភ្នែក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3165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1"/>
          <p:cNvSpPr/>
          <p:nvPr/>
        </p:nvSpPr>
        <p:spPr>
          <a:xfrm rot="9674199">
            <a:off x="8338993" y="2296171"/>
            <a:ext cx="1440030" cy="108009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初級1第16課1【顔(かお)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មុខ 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f. 耳(みみ)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ត្រចៀក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3"/>
          <p:cNvSpPr/>
          <p:nvPr/>
        </p:nvSpPr>
        <p:spPr>
          <a:xfrm rot="9674199">
            <a:off x="6713104" y="3664118"/>
            <a:ext cx="1440030" cy="108009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初級1第16課1【顔(かお)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មុខ 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g. 口(くち)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មាត់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8315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5"/>
          <p:cNvSpPr/>
          <p:nvPr/>
        </p:nvSpPr>
        <p:spPr>
          <a:xfrm rot="2807885">
            <a:off x="2323065" y="919314"/>
            <a:ext cx="1440025" cy="107986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初級1第16課1【体(</a:t>
            </a:r>
            <a:r>
              <a:rPr lang="en-US" sz="2800" dirty="0" err="1"/>
              <a:t>からだ</a:t>
            </a:r>
            <a:r>
              <a:rPr lang="en-US" sz="2800" dirty="0"/>
              <a:t>)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រាងកាយ</a:t>
            </a:r>
            <a:r>
              <a:rPr lang="en-US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h. 肩(</a:t>
            </a:r>
            <a:r>
              <a:rPr lang="en-US" sz="2800" dirty="0" err="1"/>
              <a:t>かた</a:t>
            </a:r>
            <a:r>
              <a:rPr lang="en-US" sz="2800" dirty="0"/>
              <a:t>)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ស្មា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8315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7"/>
          <p:cNvSpPr/>
          <p:nvPr/>
        </p:nvSpPr>
        <p:spPr>
          <a:xfrm rot="2807885">
            <a:off x="2649927" y="1424874"/>
            <a:ext cx="1440025" cy="107986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7"/>
          <p:cNvSpPr/>
          <p:nvPr/>
        </p:nvSpPr>
        <p:spPr>
          <a:xfrm>
            <a:off x="3729050" y="2254900"/>
            <a:ext cx="1563300" cy="7386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初級1第16課1【体(からだ)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រាងកាយ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i. 胸(むね)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ទ្រូង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8315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9"/>
          <p:cNvSpPr/>
          <p:nvPr/>
        </p:nvSpPr>
        <p:spPr>
          <a:xfrm rot="2245426">
            <a:off x="2581772" y="2150417"/>
            <a:ext cx="1440007" cy="108005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9"/>
          <p:cNvSpPr/>
          <p:nvPr/>
        </p:nvSpPr>
        <p:spPr>
          <a:xfrm>
            <a:off x="3857625" y="2909450"/>
            <a:ext cx="1323900" cy="6474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初級1第16課1【体(からだ)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រាងកាយ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j. お腹(おなか)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ពោះ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46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1"/>
          <p:cNvSpPr/>
          <p:nvPr/>
        </p:nvSpPr>
        <p:spPr>
          <a:xfrm rot="1938769">
            <a:off x="2178916" y="4684682"/>
            <a:ext cx="1440113" cy="108006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1"/>
          <p:cNvSpPr/>
          <p:nvPr/>
        </p:nvSpPr>
        <p:spPr>
          <a:xfrm rot="5891263">
            <a:off x="2593237" y="5174366"/>
            <a:ext cx="2700527" cy="71077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初級1第16課1【体(からだ)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រាងកាយ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k. 足(あし)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ជើង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46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3"/>
          <p:cNvSpPr/>
          <p:nvPr/>
        </p:nvSpPr>
        <p:spPr>
          <a:xfrm rot="1938527">
            <a:off x="5745454" y="1420846"/>
            <a:ext cx="1440000" cy="1080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3"/>
          <p:cNvSpPr/>
          <p:nvPr/>
        </p:nvSpPr>
        <p:spPr>
          <a:xfrm>
            <a:off x="7086600" y="2108400"/>
            <a:ext cx="1557300" cy="7734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初級1第16課1【体(からだ)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រាងកាយ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l. 背中(せなか)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ខ្នង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5"/>
          <p:cNvSpPr/>
          <p:nvPr/>
        </p:nvSpPr>
        <p:spPr>
          <a:xfrm rot="1938769">
            <a:off x="5850371" y="2203512"/>
            <a:ext cx="1440113" cy="108006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5"/>
          <p:cNvSpPr/>
          <p:nvPr/>
        </p:nvSpPr>
        <p:spPr>
          <a:xfrm>
            <a:off x="7204379" y="2872500"/>
            <a:ext cx="1353900" cy="6408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初級1第16課1【体(からだ)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រាងកាយ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m. 腰(こし)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ចង្កេះ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46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7"/>
          <p:cNvSpPr/>
          <p:nvPr/>
        </p:nvSpPr>
        <p:spPr>
          <a:xfrm rot="8595970">
            <a:off x="8931545" y="1653541"/>
            <a:ext cx="1440064" cy="107994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27"/>
          <p:cNvSpPr/>
          <p:nvPr/>
        </p:nvSpPr>
        <p:spPr>
          <a:xfrm rot="4583323">
            <a:off x="8106921" y="2653893"/>
            <a:ext cx="1353823" cy="576864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初級1第16課1【体(からだ)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រាងកាយ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n. 腕(うで)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ដៃ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9"/>
          <p:cNvSpPr/>
          <p:nvPr/>
        </p:nvSpPr>
        <p:spPr>
          <a:xfrm rot="8595970">
            <a:off x="9054084" y="2974858"/>
            <a:ext cx="1440064" cy="107994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初級1第16課1【体(からだ)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រាងកាយ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o. 手(て)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ប្រអប់ដៃ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1"/>
          <p:cNvSpPr/>
          <p:nvPr/>
        </p:nvSpPr>
        <p:spPr>
          <a:xfrm rot="8595970">
            <a:off x="9201816" y="3297747"/>
            <a:ext cx="1440064" cy="107994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初級1第16課1【体(からだ)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រាងកាយ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p. 指(ゆび)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ម្រាមដៃ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初級1第16課2【運動(うんどう)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ហាត់ប្រាណ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a. ジムに行く(いく)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ទៅកន្លែងហាត់ប្រាណ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初級1第16課2【運動(</a:t>
            </a:r>
            <a:r>
              <a:rPr lang="en-US" sz="2800" dirty="0" err="1"/>
              <a:t>うんどう</a:t>
            </a:r>
            <a:r>
              <a:rPr lang="en-US" sz="2800" dirty="0"/>
              <a:t>)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ហាត់ប្រាណ</a:t>
            </a:r>
            <a:r>
              <a:rPr lang="en-US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b. </a:t>
            </a:r>
            <a:r>
              <a:rPr lang="en-US" sz="2800" dirty="0" err="1"/>
              <a:t>ジョギングする</a:t>
            </a:r>
            <a:r>
              <a:rPr lang="en-US" sz="2800" dirty="0"/>
              <a:t>/</a:t>
            </a:r>
            <a:r>
              <a:rPr lang="en-US" sz="2800" dirty="0" err="1"/>
              <a:t>走る</a:t>
            </a:r>
            <a:r>
              <a:rPr lang="en-US" sz="2800" dirty="0"/>
              <a:t>(</a:t>
            </a:r>
            <a:r>
              <a:rPr lang="en-US" sz="2800" dirty="0" err="1"/>
              <a:t>はしる</a:t>
            </a:r>
            <a:r>
              <a:rPr lang="en-US" sz="2800" dirty="0"/>
              <a:t>)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រត់ត្រឹក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ៗ/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រត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់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初級1第16課2【運動(</a:t>
            </a:r>
            <a:r>
              <a:rPr lang="en-US" sz="2800" dirty="0" err="1"/>
              <a:t>うんどう</a:t>
            </a:r>
            <a:r>
              <a:rPr lang="en-US" sz="2800" dirty="0"/>
              <a:t>)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ហាត់ប្រាណ</a:t>
            </a:r>
            <a:r>
              <a:rPr lang="en-US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c. </a:t>
            </a:r>
            <a:r>
              <a:rPr lang="en-US" sz="2800" dirty="0" err="1"/>
              <a:t>ウォーキングする</a:t>
            </a:r>
            <a:r>
              <a:rPr lang="en-US" sz="2800" dirty="0"/>
              <a:t>/</a:t>
            </a:r>
            <a:r>
              <a:rPr lang="en-US" sz="2800" dirty="0" err="1"/>
              <a:t>歩く</a:t>
            </a:r>
            <a:r>
              <a:rPr lang="en-US" sz="2800" dirty="0"/>
              <a:t>(</a:t>
            </a:r>
            <a:r>
              <a:rPr lang="en-US" sz="2800" dirty="0" err="1"/>
              <a:t>あるく</a:t>
            </a:r>
            <a:r>
              <a:rPr lang="en-US" sz="2800" dirty="0"/>
              <a:t>)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ដើរ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初級1第16課2【運動(うんどう)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ហាត់ប្រាណ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d. プールで泳ぐ(およぐ)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ហែលក្នុងអាងហែលទឹក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初級1第16課2【運動(うんどう)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ហាត់ប្រាណ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e. ヨガをする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ធ្វើយ៉ូហ្កា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初級1第16課2【食生活(しょくせいかつ)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ទម្លាប់នៃការញ៉ាំអាហារ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f. 野菜(やさい)を食べる(たべる)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ញ៉ាំបន្លែ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初級1第16課2【食生活(しょくせいかつ)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ទម្លាប់នៃការញ៉ាំអាហារ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g. 食べ(たべ)すぎない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មិនញ៉ាំច្រើនជ្រុល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初級1第16課2【食生活(しょくせいかつ)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ទម្លាប់នៃការញ៉ាំអាហារ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h. 飲み(のみ)すぎない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មិនផឹកច្រើនជ្រុល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初級1第16課2【睡眠(すいみん)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ការគេង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i. 早く(はやく)起きる(おきる)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ក្រោកពីគេងលឿន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初級1第16課2【睡眠(すいみん)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ការគេង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j. 早く(はやく)寝る(ねる)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ចូលគេងលឿន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初級1第16課2【睡眠(すいみん)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ការគេង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k. たくさん寝る(ねる)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គេងច្រើន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618</Words>
  <Application>Microsoft Office PowerPoint</Application>
  <PresentationFormat>ワイド画面</PresentationFormat>
  <Paragraphs>54</Paragraphs>
  <Slides>55</Slides>
  <Notes>55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55</vt:i4>
      </vt:variant>
    </vt:vector>
  </HeadingPairs>
  <TitlesOfParts>
    <vt:vector size="58" baseType="lpstr">
      <vt:lpstr>Khmer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2022-04-01T03:23:18Z</dcterms:modified>
</cp:coreProperties>
</file>