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embeddedFontLst>
    <p:embeddedFont>
      <p:font typeface="Khmer" panose="020B0600070205080204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itl8BgJx143hypNBd4kQP8Z9Ta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7ED743-F6E8-4B51-9C31-2CBCB6D4C67F}" v="2" dt="2022-04-01T03:23:31.1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A17ED743-F6E8-4B51-9C31-2CBCB6D4C67F}"/>
    <pc:docChg chg="addSld delSld modSld">
      <pc:chgData name="Takehara Kazuyo" userId="6c1305eccc517997" providerId="LiveId" clId="{A17ED743-F6E8-4B51-9C31-2CBCB6D4C67F}" dt="2022-04-01T03:23:28.819" v="3" actId="2696"/>
      <pc:docMkLst>
        <pc:docMk/>
      </pc:docMkLst>
      <pc:sldChg chg="modSp mod">
        <pc:chgData name="Takehara Kazuyo" userId="6c1305eccc517997" providerId="LiveId" clId="{A17ED743-F6E8-4B51-9C31-2CBCB6D4C67F}" dt="2022-01-11T05:13:31.534" v="1" actId="20577"/>
        <pc:sldMkLst>
          <pc:docMk/>
          <pc:sldMk cId="0" sldId="285"/>
        </pc:sldMkLst>
        <pc:spChg chg="mod">
          <ac:chgData name="Takehara Kazuyo" userId="6c1305eccc517997" providerId="LiveId" clId="{A17ED743-F6E8-4B51-9C31-2CBCB6D4C67F}" dt="2022-01-11T05:13:31.534" v="1" actId="20577"/>
          <ac:spMkLst>
            <pc:docMk/>
            <pc:sldMk cId="0" sldId="285"/>
            <ac:spMk id="229" creationId="{00000000-0000-0000-0000-000000000000}"/>
          </ac:spMkLst>
        </pc:spChg>
      </pc:sldChg>
      <pc:sldChg chg="add del">
        <pc:chgData name="Takehara Kazuyo" userId="6c1305eccc517997" providerId="LiveId" clId="{A17ED743-F6E8-4B51-9C31-2CBCB6D4C67F}" dt="2022-04-01T03:23:28.819" v="3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初級1第17課2【お土産(おみやげ)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a. コーヒー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កាហ្វេ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初級1第17課2【お土産(おみやげ)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b. お茶(おちゃ)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តែ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初級1第17課2【お土産(おみやげ)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c. お酒(おさけ)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ស្រាសាកិ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初級1第17課2【お土産(おみやげ)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d. 調味料(ちょうみりょう)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គ្រឿងបន្ថែមរសជាតិ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初級1第17課2【お土産(おみやげ)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e. お菓子(おかし)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នំ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82012" y="0"/>
            <a:ext cx="6827975" cy="682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初級1第17課2【お土産(おみやげ)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f. カップ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ពែង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初級1第17課2【お土産(おみやげ)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g. キーホルダー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បន្តោងសោ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1" y="0"/>
            <a:ext cx="685799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初級1第17課2【お土産(おみやげ)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h. ペン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ប៊ិក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初級1第17課2【お土産(おみやげ)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i. お守り(おまもり)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ថង់នាំសំណាង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初級1第17課2【お土産(おみやげ)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j. 絵葉書(えはがき)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កាតសរសេរមានរូបភាព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初級1第17課2【お土産(おみやげ)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k. 写真集(しゃしんしゅう)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អាល់ប៊ុមរូបថត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初級1第17課2【お土産(おみやげ)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l. 飾り(かざり)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របស់តុបតែង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初級1第17課2【お土産(おみやげ)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m. 人形(にんぎょう)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តុក្កតា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初級1第17課2【お土産(おみやげ)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n. Tシャツ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អាវយឺត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初級1第17課2【お土産(</a:t>
            </a:r>
            <a:r>
              <a:rPr lang="en-US" sz="2800" dirty="0" err="1"/>
              <a:t>おみやげ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កាដូ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o. </a:t>
            </a:r>
            <a:r>
              <a:rPr lang="en-US" sz="2800" dirty="0" err="1"/>
              <a:t>かばん</a:t>
            </a:r>
            <a:r>
              <a:rPr lang="en-US" sz="2800" dirty="0"/>
              <a:t>/</a:t>
            </a:r>
            <a:r>
              <a:rPr lang="en-US" sz="2800" dirty="0" err="1"/>
              <a:t>バッグ</a:t>
            </a:r>
            <a:r>
              <a:rPr lang="en-US" sz="2800" dirty="0"/>
              <a:t>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កាតាប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323</Words>
  <Application>Microsoft Office PowerPoint</Application>
  <PresentationFormat>ワイド画面</PresentationFormat>
  <Paragraphs>30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2022-04-01T03:23:33Z</dcterms:modified>
</cp:coreProperties>
</file>