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325" r:id="rId18"/>
  </p:sldIdLst>
  <p:sldSz cx="12192000" cy="6858000"/>
  <p:notesSz cx="6858000" cy="9144000"/>
  <p:embeddedFontLst>
    <p:embeddedFont>
      <p:font typeface="Khmer" panose="020B0600070205080204" charset="0"/>
      <p:regular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jsp4xN34am0jE3GPgfy7rdD62c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86EDE4-F94E-408C-A48B-221B26B4C1DB}" v="2" dt="2022-04-01T03:23:44.8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customschemas.google.com/relationships/presentationmetadata" Target="meta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1B86EDE4-F94E-408C-A48B-221B26B4C1DB}"/>
    <pc:docChg chg="addSld delSld modSld">
      <pc:chgData name="Takehara Kazuyo" userId="6c1305eccc517997" providerId="LiveId" clId="{1B86EDE4-F94E-408C-A48B-221B26B4C1DB}" dt="2022-04-01T03:23:42.522" v="1" actId="2696"/>
      <pc:docMkLst>
        <pc:docMk/>
      </pc:docMkLst>
      <pc:sldChg chg="add del">
        <pc:chgData name="Takehara Kazuyo" userId="6c1305eccc517997" providerId="LiveId" clId="{1B86EDE4-F94E-408C-A48B-221B26B4C1DB}" dt="2022-04-01T03:23:42.522" v="1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初級1第18課2【プレゼント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អំណោយ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a. フォトフレーム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ស៊ុមរូបថត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初級1第18課2【プレゼント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អំណោយ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b. 時計(とけい)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នាឡិកា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初級1第18課2【プレゼント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អំណោយ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c. ネクタイ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ក្រវាត់ក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初級1第18課2【プレゼント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អំណោយ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d. アクセサリー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គ្រឿងអលង្ការ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初級1第18課2【プレゼント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អំណោយ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e. ハンカチ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កន្សែងដៃ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初級1第18課2【プレゼント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អំណោយ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f. 花(はな)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ផ្កា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初級1第18課2【プレゼント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អំណោយ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g. ケーキ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នំខេក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初級1第18課2【プレゼント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អំណោយ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h. ギフトカード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កាតប្រើទិញអីវ៉ាន់ជំនួសលុយ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Microsoft Office PowerPoint</Application>
  <PresentationFormat>ワイド画面</PresentationFormat>
  <Paragraphs>16</Paragraphs>
  <Slides>17</Slides>
  <Notes>17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0" baseType="lpstr">
      <vt:lpstr>Arial</vt:lpstr>
      <vt:lpstr>Khmer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2022-04-01T03:23:46Z</dcterms:modified>
</cp:coreProperties>
</file>