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25" r:id="rId22"/>
  </p:sldIdLst>
  <p:sldSz cx="12192000" cy="6858000"/>
  <p:notesSz cx="6858000" cy="9144000"/>
  <p:embeddedFontLst>
    <p:embeddedFont>
      <p:font typeface="Khmer" panose="020B060007020508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b7+Kyp+BJ12chZo5wQtpxhhD5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283B52-7611-4D4D-957F-28852512605F}" v="2" dt="2022-04-01T03:23:02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80283B52-7611-4D4D-957F-28852512605F}"/>
    <pc:docChg chg="addSld delSld modSld">
      <pc:chgData name="Takehara Kazuyo" userId="6c1305eccc517997" providerId="LiveId" clId="{80283B52-7611-4D4D-957F-28852512605F}" dt="2022-04-01T03:22:59.876" v="1" actId="2696"/>
      <pc:docMkLst>
        <pc:docMk/>
      </pc:docMkLst>
      <pc:sldChg chg="add del">
        <pc:chgData name="Takehara Kazuyo" userId="6c1305eccc517997" providerId="LiveId" clId="{80283B52-7611-4D4D-957F-28852512605F}" dt="2022-04-01T03:22:59.876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のどが痛い(いたい)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ឈឺក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お腹(おなか)が痛い(いたい)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ឈឺពោះ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熱(ねつ)がある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ក្ដៅខ្លួន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せきが出る(でる)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ក្អក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鼻水(はなみず)が出る(でる)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ហៀរសម្បោរ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吐き気(はきけ)がする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មានអារម្មណ៍ចង់ក្អួត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食欲(しょくよく)がない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គ្មានចំណង់អាហារ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目(め)がかゆい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រមាស់ភ្នែក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i. 足(あし)をくじいた (くじく)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គ្រេចជើង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初級1第15課1【症状(しょうじょう)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រោគសញ្ញា 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j. 頭(あたま)をぶつけた (ぶつける)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បុកក្បាល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Office PowerPoint</Application>
  <PresentationFormat>ワイド画面</PresentationFormat>
  <Paragraphs>20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4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2022-04-01T03:23:03Z</dcterms:modified>
</cp:coreProperties>
</file>