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78" r:id="rId4"/>
    <p:sldId id="259" r:id="rId5"/>
    <p:sldId id="264" r:id="rId6"/>
    <p:sldId id="261" r:id="rId7"/>
    <p:sldId id="280" r:id="rId8"/>
    <p:sldId id="263" r:id="rId9"/>
    <p:sldId id="260" r:id="rId10"/>
    <p:sldId id="265" r:id="rId11"/>
    <p:sldId id="279" r:id="rId12"/>
    <p:sldId id="267" r:id="rId13"/>
    <p:sldId id="268" r:id="rId14"/>
    <p:sldId id="269" r:id="rId15"/>
    <p:sldId id="281" r:id="rId16"/>
    <p:sldId id="271" r:id="rId17"/>
    <p:sldId id="272" r:id="rId18"/>
    <p:sldId id="273" r:id="rId19"/>
    <p:sldId id="282" r:id="rId20"/>
    <p:sldId id="275" r:id="rId21"/>
    <p:sldId id="276" r:id="rId22"/>
    <p:sldId id="277" r:id="rId23"/>
    <p:sldId id="325" r:id="rId24"/>
  </p:sldIdLst>
  <p:sldSz cx="12192000" cy="6858000"/>
  <p:notesSz cx="6858000" cy="9144000"/>
  <p:embeddedFontLst>
    <p:embeddedFont>
      <p:font typeface="Khmer" panose="020B0600070205080204" charset="0"/>
      <p:regular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ivQql5NQtpKc+Btu0MeLkaVi7z2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A5D735-E9AD-4549-B2C5-E1BC540F7055}" v="8" dt="2022-04-01T03:21:47.5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B7A5D735-E9AD-4549-B2C5-E1BC540F7055}"/>
    <pc:docChg chg="undo custSel addSld delSld modSld sldOrd">
      <pc:chgData name="Takehara Kazuyo" userId="6c1305eccc517997" providerId="LiveId" clId="{B7A5D735-E9AD-4549-B2C5-E1BC540F7055}" dt="2022-04-01T03:21:45.282" v="60" actId="2696"/>
      <pc:docMkLst>
        <pc:docMk/>
      </pc:docMkLst>
      <pc:sldChg chg="addSp delSp modSp mod">
        <pc:chgData name="Takehara Kazuyo" userId="6c1305eccc517997" providerId="LiveId" clId="{B7A5D735-E9AD-4549-B2C5-E1BC540F7055}" dt="2022-01-11T01:32:14.240" v="58" actId="478"/>
        <pc:sldMkLst>
          <pc:docMk/>
          <pc:sldMk cId="0" sldId="256"/>
        </pc:sldMkLst>
        <pc:spChg chg="add mod">
          <ac:chgData name="Takehara Kazuyo" userId="6c1305eccc517997" providerId="LiveId" clId="{B7A5D735-E9AD-4549-B2C5-E1BC540F7055}" dt="2022-01-11T01:26:28.375" v="5" actId="1076"/>
          <ac:spMkLst>
            <pc:docMk/>
            <pc:sldMk cId="0" sldId="256"/>
            <ac:spMk id="5" creationId="{38F5868C-E6EA-436E-AB88-8DECE2C2397E}"/>
          </ac:spMkLst>
        </pc:spChg>
        <pc:spChg chg="add del mod">
          <ac:chgData name="Takehara Kazuyo" userId="6c1305eccc517997" providerId="LiveId" clId="{B7A5D735-E9AD-4549-B2C5-E1BC540F7055}" dt="2022-01-11T01:32:14.240" v="58" actId="478"/>
          <ac:spMkLst>
            <pc:docMk/>
            <pc:sldMk cId="0" sldId="256"/>
            <ac:spMk id="6" creationId="{262DD5B2-B7EB-4E52-B953-A0327FBCF432}"/>
          </ac:spMkLst>
        </pc:spChg>
        <pc:picChg chg="add">
          <ac:chgData name="Takehara Kazuyo" userId="6c1305eccc517997" providerId="LiveId" clId="{B7A5D735-E9AD-4549-B2C5-E1BC540F7055}" dt="2022-01-11T01:25:14.012" v="3" actId="22"/>
          <ac:picMkLst>
            <pc:docMk/>
            <pc:sldMk cId="0" sldId="256"/>
            <ac:picMk id="3" creationId="{7E593A56-3087-4502-B815-88488C47FEBB}"/>
          </ac:picMkLst>
        </pc:picChg>
        <pc:picChg chg="del">
          <ac:chgData name="Takehara Kazuyo" userId="6c1305eccc517997" providerId="LiveId" clId="{B7A5D735-E9AD-4549-B2C5-E1BC540F7055}" dt="2022-01-11T01:25:12.782" v="2" actId="478"/>
          <ac:picMkLst>
            <pc:docMk/>
            <pc:sldMk cId="0" sldId="256"/>
            <ac:picMk id="84" creationId="{00000000-0000-0000-0000-000000000000}"/>
          </ac:picMkLst>
        </pc:picChg>
      </pc:sldChg>
      <pc:sldChg chg="ord modNotes">
        <pc:chgData name="Takehara Kazuyo" userId="6c1305eccc517997" providerId="LiveId" clId="{B7A5D735-E9AD-4549-B2C5-E1BC540F7055}" dt="2022-01-11T01:27:02.093" v="10"/>
        <pc:sldMkLst>
          <pc:docMk/>
          <pc:sldMk cId="0" sldId="257"/>
        </pc:sldMkLst>
      </pc:sldChg>
      <pc:sldChg chg="del">
        <pc:chgData name="Takehara Kazuyo" userId="6c1305eccc517997" providerId="LiveId" clId="{B7A5D735-E9AD-4549-B2C5-E1BC540F7055}" dt="2022-01-11T01:27:20.698" v="14" actId="2696"/>
        <pc:sldMkLst>
          <pc:docMk/>
          <pc:sldMk cId="0" sldId="258"/>
        </pc:sldMkLst>
      </pc:sldChg>
      <pc:sldChg chg="addSp delSp modSp mod ord">
        <pc:chgData name="Takehara Kazuyo" userId="6c1305eccc517997" providerId="LiveId" clId="{B7A5D735-E9AD-4549-B2C5-E1BC540F7055}" dt="2022-01-11T01:29:19.863" v="28"/>
        <pc:sldMkLst>
          <pc:docMk/>
          <pc:sldMk cId="0" sldId="260"/>
        </pc:sldMkLst>
        <pc:spChg chg="add mod">
          <ac:chgData name="Takehara Kazuyo" userId="6c1305eccc517997" providerId="LiveId" clId="{B7A5D735-E9AD-4549-B2C5-E1BC540F7055}" dt="2022-01-11T01:28:05.380" v="17"/>
          <ac:spMkLst>
            <pc:docMk/>
            <pc:sldMk cId="0" sldId="260"/>
            <ac:spMk id="5" creationId="{23CB9919-D1AF-4D71-98FD-99E4E1982235}"/>
          </ac:spMkLst>
        </pc:spChg>
        <pc:spChg chg="add del mod">
          <ac:chgData name="Takehara Kazuyo" userId="6c1305eccc517997" providerId="LiveId" clId="{B7A5D735-E9AD-4549-B2C5-E1BC540F7055}" dt="2022-01-11T01:28:14.058" v="21" actId="478"/>
          <ac:spMkLst>
            <pc:docMk/>
            <pc:sldMk cId="0" sldId="260"/>
            <ac:spMk id="6" creationId="{FD463751-D116-4CCD-930F-2F86469C5C2F}"/>
          </ac:spMkLst>
        </pc:spChg>
        <pc:picChg chg="add">
          <ac:chgData name="Takehara Kazuyo" userId="6c1305eccc517997" providerId="LiveId" clId="{B7A5D735-E9AD-4549-B2C5-E1BC540F7055}" dt="2022-01-11T01:27:56.066" v="16" actId="22"/>
          <ac:picMkLst>
            <pc:docMk/>
            <pc:sldMk cId="0" sldId="260"/>
            <ac:picMk id="3" creationId="{635DF668-932E-4896-A029-0496634179D9}"/>
          </ac:picMkLst>
        </pc:picChg>
        <pc:picChg chg="del">
          <ac:chgData name="Takehara Kazuyo" userId="6c1305eccc517997" providerId="LiveId" clId="{B7A5D735-E9AD-4549-B2C5-E1BC540F7055}" dt="2022-01-11T01:27:31.206" v="15" actId="478"/>
          <ac:picMkLst>
            <pc:docMk/>
            <pc:sldMk cId="0" sldId="260"/>
            <ac:picMk id="104" creationId="{00000000-0000-0000-0000-000000000000}"/>
          </ac:picMkLst>
        </pc:picChg>
      </pc:sldChg>
      <pc:sldChg chg="ord modNotes">
        <pc:chgData name="Takehara Kazuyo" userId="6c1305eccc517997" providerId="LiveId" clId="{B7A5D735-E9AD-4549-B2C5-E1BC540F7055}" dt="2022-01-11T01:30:10.313" v="36"/>
        <pc:sldMkLst>
          <pc:docMk/>
          <pc:sldMk cId="0" sldId="261"/>
        </pc:sldMkLst>
      </pc:sldChg>
      <pc:sldChg chg="del">
        <pc:chgData name="Takehara Kazuyo" userId="6c1305eccc517997" providerId="LiveId" clId="{B7A5D735-E9AD-4549-B2C5-E1BC540F7055}" dt="2022-01-11T01:28:19.703" v="23" actId="2696"/>
        <pc:sldMkLst>
          <pc:docMk/>
          <pc:sldMk cId="0" sldId="262"/>
        </pc:sldMkLst>
      </pc:sldChg>
      <pc:sldChg chg="addSp delSp modSp mod ord">
        <pc:chgData name="Takehara Kazuyo" userId="6c1305eccc517997" providerId="LiveId" clId="{B7A5D735-E9AD-4549-B2C5-E1BC540F7055}" dt="2022-01-11T01:30:12.605" v="37" actId="478"/>
        <pc:sldMkLst>
          <pc:docMk/>
          <pc:sldMk cId="0" sldId="264"/>
        </pc:sldMkLst>
        <pc:spChg chg="add mod">
          <ac:chgData name="Takehara Kazuyo" userId="6c1305eccc517997" providerId="LiveId" clId="{B7A5D735-E9AD-4549-B2C5-E1BC540F7055}" dt="2022-01-11T01:30:05.707" v="33"/>
          <ac:spMkLst>
            <pc:docMk/>
            <pc:sldMk cId="0" sldId="264"/>
            <ac:spMk id="5" creationId="{C808CC29-8FD4-4D39-9D7E-1B767FC9E6E7}"/>
          </ac:spMkLst>
        </pc:spChg>
        <pc:spChg chg="add del mod">
          <ac:chgData name="Takehara Kazuyo" userId="6c1305eccc517997" providerId="LiveId" clId="{B7A5D735-E9AD-4549-B2C5-E1BC540F7055}" dt="2022-01-11T01:30:12.605" v="37" actId="478"/>
          <ac:spMkLst>
            <pc:docMk/>
            <pc:sldMk cId="0" sldId="264"/>
            <ac:spMk id="6" creationId="{1B5D0B41-F59F-4D07-BBB2-F4A883F72225}"/>
          </ac:spMkLst>
        </pc:spChg>
        <pc:picChg chg="add">
          <ac:chgData name="Takehara Kazuyo" userId="6c1305eccc517997" providerId="LiveId" clId="{B7A5D735-E9AD-4549-B2C5-E1BC540F7055}" dt="2022-01-11T01:29:56.961" v="32" actId="22"/>
          <ac:picMkLst>
            <pc:docMk/>
            <pc:sldMk cId="0" sldId="264"/>
            <ac:picMk id="3" creationId="{942DA6B1-1666-4FE9-8503-C2B99AAF243C}"/>
          </ac:picMkLst>
        </pc:picChg>
        <pc:picChg chg="del">
          <ac:chgData name="Takehara Kazuyo" userId="6c1305eccc517997" providerId="LiveId" clId="{B7A5D735-E9AD-4549-B2C5-E1BC540F7055}" dt="2022-01-11T01:28:26.021" v="24" actId="478"/>
          <ac:picMkLst>
            <pc:docMk/>
            <pc:sldMk cId="0" sldId="264"/>
            <ac:picMk id="124" creationId="{00000000-0000-0000-0000-000000000000}"/>
          </ac:picMkLst>
        </pc:picChg>
      </pc:sldChg>
      <pc:sldChg chg="del">
        <pc:chgData name="Takehara Kazuyo" userId="6c1305eccc517997" providerId="LiveId" clId="{B7A5D735-E9AD-4549-B2C5-E1BC540F7055}" dt="2022-01-11T01:29:25.797" v="29" actId="2696"/>
        <pc:sldMkLst>
          <pc:docMk/>
          <pc:sldMk cId="0" sldId="266"/>
        </pc:sldMkLst>
      </pc:sldChg>
      <pc:sldChg chg="addSp delSp modSp mod">
        <pc:chgData name="Takehara Kazuyo" userId="6c1305eccc517997" providerId="LiveId" clId="{B7A5D735-E9AD-4549-B2C5-E1BC540F7055}" dt="2022-01-11T01:31:00.394" v="45" actId="478"/>
        <pc:sldMkLst>
          <pc:docMk/>
          <pc:sldMk cId="0" sldId="268"/>
        </pc:sldMkLst>
        <pc:spChg chg="add mod">
          <ac:chgData name="Takehara Kazuyo" userId="6c1305eccc517997" providerId="LiveId" clId="{B7A5D735-E9AD-4549-B2C5-E1BC540F7055}" dt="2022-01-11T01:30:51.391" v="41"/>
          <ac:spMkLst>
            <pc:docMk/>
            <pc:sldMk cId="0" sldId="268"/>
            <ac:spMk id="5" creationId="{1A57EAD2-3B28-4124-BA34-6182965533E7}"/>
          </ac:spMkLst>
        </pc:spChg>
        <pc:spChg chg="add del mod">
          <ac:chgData name="Takehara Kazuyo" userId="6c1305eccc517997" providerId="LiveId" clId="{B7A5D735-E9AD-4549-B2C5-E1BC540F7055}" dt="2022-01-11T01:31:00.394" v="45" actId="478"/>
          <ac:spMkLst>
            <pc:docMk/>
            <pc:sldMk cId="0" sldId="268"/>
            <ac:spMk id="6" creationId="{4AAAE88E-D559-4243-B6A0-380B9682864D}"/>
          </ac:spMkLst>
        </pc:spChg>
        <pc:picChg chg="add">
          <ac:chgData name="Takehara Kazuyo" userId="6c1305eccc517997" providerId="LiveId" clId="{B7A5D735-E9AD-4549-B2C5-E1BC540F7055}" dt="2022-01-11T01:30:39.818" v="40" actId="22"/>
          <ac:picMkLst>
            <pc:docMk/>
            <pc:sldMk cId="0" sldId="268"/>
            <ac:picMk id="3" creationId="{99D4402E-3033-4D77-9451-41F6F82AB27F}"/>
          </ac:picMkLst>
        </pc:picChg>
        <pc:picChg chg="del">
          <ac:chgData name="Takehara Kazuyo" userId="6c1305eccc517997" providerId="LiveId" clId="{B7A5D735-E9AD-4549-B2C5-E1BC540F7055}" dt="2022-01-11T01:30:22.512" v="39" actId="478"/>
          <ac:picMkLst>
            <pc:docMk/>
            <pc:sldMk cId="0" sldId="268"/>
            <ac:picMk id="144" creationId="{00000000-0000-0000-0000-000000000000}"/>
          </ac:picMkLst>
        </pc:picChg>
      </pc:sldChg>
      <pc:sldChg chg="modSp mod ord">
        <pc:chgData name="Takehara Kazuyo" userId="6c1305eccc517997" providerId="LiveId" clId="{B7A5D735-E9AD-4549-B2C5-E1BC540F7055}" dt="2022-01-11T01:30:57.630" v="44"/>
        <pc:sldMkLst>
          <pc:docMk/>
          <pc:sldMk cId="0" sldId="269"/>
        </pc:sldMkLst>
        <pc:spChg chg="mod">
          <ac:chgData name="Takehara Kazuyo" userId="6c1305eccc517997" providerId="LiveId" clId="{B7A5D735-E9AD-4549-B2C5-E1BC540F7055}" dt="2022-01-11T01:23:53.410" v="1" actId="20577"/>
          <ac:spMkLst>
            <pc:docMk/>
            <pc:sldMk cId="0" sldId="269"/>
            <ac:spMk id="149" creationId="{00000000-0000-0000-0000-000000000000}"/>
          </ac:spMkLst>
        </pc:spChg>
      </pc:sldChg>
      <pc:sldChg chg="del">
        <pc:chgData name="Takehara Kazuyo" userId="6c1305eccc517997" providerId="LiveId" clId="{B7A5D735-E9AD-4549-B2C5-E1BC540F7055}" dt="2022-01-11T01:31:04.676" v="46" actId="2696"/>
        <pc:sldMkLst>
          <pc:docMk/>
          <pc:sldMk cId="0" sldId="270"/>
        </pc:sldMkLst>
      </pc:sldChg>
      <pc:sldChg chg="addSp delSp modSp mod">
        <pc:chgData name="Takehara Kazuyo" userId="6c1305eccc517997" providerId="LiveId" clId="{B7A5D735-E9AD-4549-B2C5-E1BC540F7055}" dt="2022-01-11T01:32:03.284" v="55" actId="478"/>
        <pc:sldMkLst>
          <pc:docMk/>
          <pc:sldMk cId="0" sldId="272"/>
        </pc:sldMkLst>
        <pc:spChg chg="add mod">
          <ac:chgData name="Takehara Kazuyo" userId="6c1305eccc517997" providerId="LiveId" clId="{B7A5D735-E9AD-4549-B2C5-E1BC540F7055}" dt="2022-01-11T01:31:56.017" v="51"/>
          <ac:spMkLst>
            <pc:docMk/>
            <pc:sldMk cId="0" sldId="272"/>
            <ac:spMk id="5" creationId="{1BE18B7F-9CC0-4512-A58E-DAB751E6EEA5}"/>
          </ac:spMkLst>
        </pc:spChg>
        <pc:spChg chg="add del mod">
          <ac:chgData name="Takehara Kazuyo" userId="6c1305eccc517997" providerId="LiveId" clId="{B7A5D735-E9AD-4549-B2C5-E1BC540F7055}" dt="2022-01-11T01:32:03.284" v="55" actId="478"/>
          <ac:spMkLst>
            <pc:docMk/>
            <pc:sldMk cId="0" sldId="272"/>
            <ac:spMk id="6" creationId="{4F668311-E256-43C5-B4FB-E581C04113E0}"/>
          </ac:spMkLst>
        </pc:spChg>
        <pc:picChg chg="add">
          <ac:chgData name="Takehara Kazuyo" userId="6c1305eccc517997" providerId="LiveId" clId="{B7A5D735-E9AD-4549-B2C5-E1BC540F7055}" dt="2022-01-11T01:31:43.912" v="50" actId="22"/>
          <ac:picMkLst>
            <pc:docMk/>
            <pc:sldMk cId="0" sldId="272"/>
            <ac:picMk id="3" creationId="{87B8AA9B-79AA-4B62-8AC5-4C7509B43041}"/>
          </ac:picMkLst>
        </pc:picChg>
        <pc:picChg chg="del">
          <ac:chgData name="Takehara Kazuyo" userId="6c1305eccc517997" providerId="LiveId" clId="{B7A5D735-E9AD-4549-B2C5-E1BC540F7055}" dt="2022-01-11T01:31:20.912" v="49" actId="478"/>
          <ac:picMkLst>
            <pc:docMk/>
            <pc:sldMk cId="0" sldId="272"/>
            <ac:picMk id="164" creationId="{00000000-0000-0000-0000-000000000000}"/>
          </ac:picMkLst>
        </pc:picChg>
      </pc:sldChg>
      <pc:sldChg chg="ord modNotes">
        <pc:chgData name="Takehara Kazuyo" userId="6c1305eccc517997" providerId="LiveId" clId="{B7A5D735-E9AD-4549-B2C5-E1BC540F7055}" dt="2022-01-11T01:32:01.069" v="54"/>
        <pc:sldMkLst>
          <pc:docMk/>
          <pc:sldMk cId="0" sldId="273"/>
        </pc:sldMkLst>
      </pc:sldChg>
      <pc:sldChg chg="del">
        <pc:chgData name="Takehara Kazuyo" userId="6c1305eccc517997" providerId="LiveId" clId="{B7A5D735-E9AD-4549-B2C5-E1BC540F7055}" dt="2022-01-11T01:32:06.547" v="56" actId="2696"/>
        <pc:sldMkLst>
          <pc:docMk/>
          <pc:sldMk cId="0" sldId="274"/>
        </pc:sldMkLst>
      </pc:sldChg>
      <pc:sldChg chg="delSp add mod">
        <pc:chgData name="Takehara Kazuyo" userId="6c1305eccc517997" providerId="LiveId" clId="{B7A5D735-E9AD-4549-B2C5-E1BC540F7055}" dt="2022-01-11T01:27:15.314" v="13" actId="478"/>
        <pc:sldMkLst>
          <pc:docMk/>
          <pc:sldMk cId="2627400510" sldId="278"/>
        </pc:sldMkLst>
        <pc:spChg chg="del">
          <ac:chgData name="Takehara Kazuyo" userId="6c1305eccc517997" providerId="LiveId" clId="{B7A5D735-E9AD-4549-B2C5-E1BC540F7055}" dt="2022-01-11T01:27:15.314" v="13" actId="478"/>
          <ac:spMkLst>
            <pc:docMk/>
            <pc:sldMk cId="2627400510" sldId="278"/>
            <ac:spMk id="5" creationId="{38F5868C-E6EA-436E-AB88-8DECE2C2397E}"/>
          </ac:spMkLst>
        </pc:spChg>
      </pc:sldChg>
      <pc:sldChg chg="delSp add mod ord">
        <pc:chgData name="Takehara Kazuyo" userId="6c1305eccc517997" providerId="LiveId" clId="{B7A5D735-E9AD-4549-B2C5-E1BC540F7055}" dt="2022-01-11T01:29:28.654" v="31"/>
        <pc:sldMkLst>
          <pc:docMk/>
          <pc:sldMk cId="62064802" sldId="279"/>
        </pc:sldMkLst>
        <pc:spChg chg="del">
          <ac:chgData name="Takehara Kazuyo" userId="6c1305eccc517997" providerId="LiveId" clId="{B7A5D735-E9AD-4549-B2C5-E1BC540F7055}" dt="2022-01-11T01:28:16.472" v="22" actId="478"/>
          <ac:spMkLst>
            <pc:docMk/>
            <pc:sldMk cId="62064802" sldId="279"/>
            <ac:spMk id="5" creationId="{23CB9919-D1AF-4D71-98FD-99E4E1982235}"/>
          </ac:spMkLst>
        </pc:spChg>
      </pc:sldChg>
      <pc:sldChg chg="delSp add mod">
        <pc:chgData name="Takehara Kazuyo" userId="6c1305eccc517997" providerId="LiveId" clId="{B7A5D735-E9AD-4549-B2C5-E1BC540F7055}" dt="2022-01-11T01:30:14.942" v="38" actId="478"/>
        <pc:sldMkLst>
          <pc:docMk/>
          <pc:sldMk cId="2933980471" sldId="280"/>
        </pc:sldMkLst>
        <pc:spChg chg="del">
          <ac:chgData name="Takehara Kazuyo" userId="6c1305eccc517997" providerId="LiveId" clId="{B7A5D735-E9AD-4549-B2C5-E1BC540F7055}" dt="2022-01-11T01:30:14.942" v="38" actId="478"/>
          <ac:spMkLst>
            <pc:docMk/>
            <pc:sldMk cId="2933980471" sldId="280"/>
            <ac:spMk id="5" creationId="{C808CC29-8FD4-4D39-9D7E-1B767FC9E6E7}"/>
          </ac:spMkLst>
        </pc:spChg>
      </pc:sldChg>
      <pc:sldChg chg="delSp modSp add mod">
        <pc:chgData name="Takehara Kazuyo" userId="6c1305eccc517997" providerId="LiveId" clId="{B7A5D735-E9AD-4549-B2C5-E1BC540F7055}" dt="2022-01-11T01:31:13.640" v="48" actId="1076"/>
        <pc:sldMkLst>
          <pc:docMk/>
          <pc:sldMk cId="948258029" sldId="281"/>
        </pc:sldMkLst>
        <pc:spChg chg="del">
          <ac:chgData name="Takehara Kazuyo" userId="6c1305eccc517997" providerId="LiveId" clId="{B7A5D735-E9AD-4549-B2C5-E1BC540F7055}" dt="2022-01-11T01:31:06.864" v="47" actId="478"/>
          <ac:spMkLst>
            <pc:docMk/>
            <pc:sldMk cId="948258029" sldId="281"/>
            <ac:spMk id="5" creationId="{1A57EAD2-3B28-4124-BA34-6182965533E7}"/>
          </ac:spMkLst>
        </pc:spChg>
        <pc:spChg chg="mod">
          <ac:chgData name="Takehara Kazuyo" userId="6c1305eccc517997" providerId="LiveId" clId="{B7A5D735-E9AD-4549-B2C5-E1BC540F7055}" dt="2022-01-11T01:31:13.640" v="48" actId="1076"/>
          <ac:spMkLst>
            <pc:docMk/>
            <pc:sldMk cId="948258029" sldId="281"/>
            <ac:spMk id="6" creationId="{4AAAE88E-D559-4243-B6A0-380B9682864D}"/>
          </ac:spMkLst>
        </pc:spChg>
      </pc:sldChg>
      <pc:sldChg chg="delSp add mod">
        <pc:chgData name="Takehara Kazuyo" userId="6c1305eccc517997" providerId="LiveId" clId="{B7A5D735-E9AD-4549-B2C5-E1BC540F7055}" dt="2022-01-11T01:32:09.103" v="57" actId="478"/>
        <pc:sldMkLst>
          <pc:docMk/>
          <pc:sldMk cId="3743240270" sldId="282"/>
        </pc:sldMkLst>
        <pc:spChg chg="del">
          <ac:chgData name="Takehara Kazuyo" userId="6c1305eccc517997" providerId="LiveId" clId="{B7A5D735-E9AD-4549-B2C5-E1BC540F7055}" dt="2022-01-11T01:32:09.103" v="57" actId="478"/>
          <ac:spMkLst>
            <pc:docMk/>
            <pc:sldMk cId="3743240270" sldId="282"/>
            <ac:spMk id="5" creationId="{1BE18B7F-9CC0-4512-A58E-DAB751E6EEA5}"/>
          </ac:spMkLst>
        </pc:spChg>
      </pc:sldChg>
      <pc:sldChg chg="add del">
        <pc:chgData name="Takehara Kazuyo" userId="6c1305eccc517997" providerId="LiveId" clId="{B7A5D735-E9AD-4549-B2C5-E1BC540F7055}" dt="2022-04-01T03:21:45.282" v="60" actId="2696"/>
        <pc:sldMkLst>
          <pc:docMk/>
          <pc:sldMk cId="0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376348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48196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96155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803007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072702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E593A56-3087-4502-B815-88488C47F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75589"/>
            <a:ext cx="12192000" cy="5306821"/>
          </a:xfrm>
          <a:prstGeom prst="rect">
            <a:avLst/>
          </a:prstGeom>
        </p:spPr>
      </p:pic>
      <p:sp>
        <p:nvSpPr>
          <p:cNvPr id="5" name="Google Shape;151;p13">
            <a:extLst>
              <a:ext uri="{FF2B5EF4-FFF2-40B4-BE49-F238E27FC236}">
                <a16:creationId xmlns:a16="http://schemas.microsoft.com/office/drawing/2014/main" id="{38F5868C-E6EA-436E-AB88-8DECE2C2397E}"/>
              </a:ext>
            </a:extLst>
          </p:cNvPr>
          <p:cNvSpPr/>
          <p:nvPr/>
        </p:nvSpPr>
        <p:spPr>
          <a:xfrm rot="3044801">
            <a:off x="-9685" y="279126"/>
            <a:ext cx="1641880" cy="122567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0612580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初級1第5課1【どんな町 (まち)？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ទីក្រុងបែបណា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a. 便利(べんり) (な)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ងាយស្រួល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E593A56-3087-4502-B815-88488C47F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75589"/>
            <a:ext cx="12192000" cy="5306821"/>
          </a:xfrm>
          <a:prstGeom prst="rect">
            <a:avLst/>
          </a:prstGeom>
        </p:spPr>
      </p:pic>
      <p:sp>
        <p:nvSpPr>
          <p:cNvPr id="6" name="Google Shape;151;p13">
            <a:extLst>
              <a:ext uri="{FF2B5EF4-FFF2-40B4-BE49-F238E27FC236}">
                <a16:creationId xmlns:a16="http://schemas.microsoft.com/office/drawing/2014/main" id="{262DD5B2-B7EB-4E52-B953-A0327FBCF432}"/>
              </a:ext>
            </a:extLst>
          </p:cNvPr>
          <p:cNvSpPr/>
          <p:nvPr/>
        </p:nvSpPr>
        <p:spPr>
          <a:xfrm rot="3044801">
            <a:off x="6699158" y="279126"/>
            <a:ext cx="1641880" cy="122567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27400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0612580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初級1第5課1【どんな町 (まち)？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ទីក្រុងបែបណា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b. 不便(ふべん) (な)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មិនងាយស្រួល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42DA6B1-1666-4FE9-8503-C2B99AAF2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29055"/>
            <a:ext cx="12192000" cy="5399889"/>
          </a:xfrm>
          <a:prstGeom prst="rect">
            <a:avLst/>
          </a:prstGeom>
        </p:spPr>
      </p:pic>
      <p:sp>
        <p:nvSpPr>
          <p:cNvPr id="5" name="Google Shape;151;p13">
            <a:extLst>
              <a:ext uri="{FF2B5EF4-FFF2-40B4-BE49-F238E27FC236}">
                <a16:creationId xmlns:a16="http://schemas.microsoft.com/office/drawing/2014/main" id="{C808CC29-8FD4-4D39-9D7E-1B767FC9E6E7}"/>
              </a:ext>
            </a:extLst>
          </p:cNvPr>
          <p:cNvSpPr/>
          <p:nvPr/>
        </p:nvSpPr>
        <p:spPr>
          <a:xfrm rot="3044801">
            <a:off x="-9685" y="279126"/>
            <a:ext cx="1641880" cy="122567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0612580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初級1第5課1【どんな町 (まち)？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ទីក្រុងបែបណា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c. にぎやか (な)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អ៊ូអរ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42DA6B1-1666-4FE9-8503-C2B99AAF2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29055"/>
            <a:ext cx="12192000" cy="5399889"/>
          </a:xfrm>
          <a:prstGeom prst="rect">
            <a:avLst/>
          </a:prstGeom>
        </p:spPr>
      </p:pic>
      <p:sp>
        <p:nvSpPr>
          <p:cNvPr id="6" name="Google Shape;151;p13">
            <a:extLst>
              <a:ext uri="{FF2B5EF4-FFF2-40B4-BE49-F238E27FC236}">
                <a16:creationId xmlns:a16="http://schemas.microsoft.com/office/drawing/2014/main" id="{1B5D0B41-F59F-4D07-BBB2-F4A883F72225}"/>
              </a:ext>
            </a:extLst>
          </p:cNvPr>
          <p:cNvSpPr/>
          <p:nvPr/>
        </p:nvSpPr>
        <p:spPr>
          <a:xfrm rot="3044801">
            <a:off x="6699158" y="279126"/>
            <a:ext cx="1641880" cy="122567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33980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0612580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初級1第5課1【どんな町 (まち)？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ទីក្រុងបែបណា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d. 静か(しずか) (な)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ស្ងប់ស្ងាត់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35DF668-932E-4896-A029-0496634179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49661"/>
            <a:ext cx="12192000" cy="5358678"/>
          </a:xfrm>
          <a:prstGeom prst="rect">
            <a:avLst/>
          </a:prstGeom>
        </p:spPr>
      </p:pic>
      <p:sp>
        <p:nvSpPr>
          <p:cNvPr id="5" name="Google Shape;151;p13">
            <a:extLst>
              <a:ext uri="{FF2B5EF4-FFF2-40B4-BE49-F238E27FC236}">
                <a16:creationId xmlns:a16="http://schemas.microsoft.com/office/drawing/2014/main" id="{23CB9919-D1AF-4D71-98FD-99E4E1982235}"/>
              </a:ext>
            </a:extLst>
          </p:cNvPr>
          <p:cNvSpPr/>
          <p:nvPr/>
        </p:nvSpPr>
        <p:spPr>
          <a:xfrm rot="3044801">
            <a:off x="-9685" y="279126"/>
            <a:ext cx="1641880" cy="122567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0612580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初級1第5課1【どんな町 (まち)？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ទីក្រុងបែបណា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e. 緑(みどり)が多い(おおい)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មានដើមឈើច្រើន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35DF668-932E-4896-A029-0496634179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49661"/>
            <a:ext cx="12192000" cy="5358678"/>
          </a:xfrm>
          <a:prstGeom prst="rect">
            <a:avLst/>
          </a:prstGeom>
        </p:spPr>
      </p:pic>
      <p:sp>
        <p:nvSpPr>
          <p:cNvPr id="6" name="Google Shape;151;p13">
            <a:extLst>
              <a:ext uri="{FF2B5EF4-FFF2-40B4-BE49-F238E27FC236}">
                <a16:creationId xmlns:a16="http://schemas.microsoft.com/office/drawing/2014/main" id="{FD463751-D116-4CCD-930F-2F86469C5C2F}"/>
              </a:ext>
            </a:extLst>
          </p:cNvPr>
          <p:cNvSpPr/>
          <p:nvPr/>
        </p:nvSpPr>
        <p:spPr>
          <a:xfrm rot="3044801">
            <a:off x="6699158" y="279126"/>
            <a:ext cx="1641880" cy="122567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20648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"/>
          <p:cNvSpPr txBox="1">
            <a:spLocks noGrp="1"/>
          </p:cNvSpPr>
          <p:nvPr>
            <p:ph type="subTitle" idx="1"/>
          </p:nvPr>
        </p:nvSpPr>
        <p:spPr>
          <a:xfrm>
            <a:off x="166256" y="366562"/>
            <a:ext cx="10612580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初級1第5課1【どんな町 (まち)？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ទីក្រុងបែបណា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f. 緑(みどり)が少ない(すくない)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មានដើមឈើតិច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9D4402E-3033-4D77-9451-41F6F82AB2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48862"/>
            <a:ext cx="12192000" cy="5360275"/>
          </a:xfrm>
          <a:prstGeom prst="rect">
            <a:avLst/>
          </a:prstGeom>
        </p:spPr>
      </p:pic>
      <p:sp>
        <p:nvSpPr>
          <p:cNvPr id="5" name="Google Shape;151;p13">
            <a:extLst>
              <a:ext uri="{FF2B5EF4-FFF2-40B4-BE49-F238E27FC236}">
                <a16:creationId xmlns:a16="http://schemas.microsoft.com/office/drawing/2014/main" id="{1A57EAD2-3B28-4124-BA34-6182965533E7}"/>
              </a:ext>
            </a:extLst>
          </p:cNvPr>
          <p:cNvSpPr/>
          <p:nvPr/>
        </p:nvSpPr>
        <p:spPr>
          <a:xfrm rot="3044801">
            <a:off x="-9685" y="279126"/>
            <a:ext cx="1641880" cy="122567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4"/>
          <p:cNvSpPr txBox="1">
            <a:spLocks noGrp="1"/>
          </p:cNvSpPr>
          <p:nvPr>
            <p:ph type="subTitle" idx="1"/>
          </p:nvPr>
        </p:nvSpPr>
        <p:spPr>
          <a:xfrm>
            <a:off x="166255" y="366562"/>
            <a:ext cx="11240653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初級1第5課1【どんな町 (まち)？ 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ទីក្រុងបែបណា</a:t>
            </a:r>
            <a:r>
              <a:rPr lang="ja-JP" sz="2800" dirty="0"/>
              <a:t>】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g. 人(ひと)がやさしい</a:t>
            </a:r>
            <a:r>
              <a:rPr lang="en-US" altLang="ja-JP" sz="2800" dirty="0"/>
              <a:t>/</a:t>
            </a:r>
            <a:r>
              <a:rPr lang="ja-JP" sz="2800" dirty="0"/>
              <a:t>親切(しんせつ) (な) 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មនុស្សចិត្តល្អ/ដែលចិត្តល្អ</a:t>
            </a:r>
            <a:endParaRPr sz="2800" dirty="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9D4402E-3033-4D77-9451-41F6F82AB2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48862"/>
            <a:ext cx="12192000" cy="5360275"/>
          </a:xfrm>
          <a:prstGeom prst="rect">
            <a:avLst/>
          </a:prstGeom>
        </p:spPr>
      </p:pic>
      <p:sp>
        <p:nvSpPr>
          <p:cNvPr id="6" name="Google Shape;151;p13">
            <a:extLst>
              <a:ext uri="{FF2B5EF4-FFF2-40B4-BE49-F238E27FC236}">
                <a16:creationId xmlns:a16="http://schemas.microsoft.com/office/drawing/2014/main" id="{4AAAE88E-D559-4243-B6A0-380B9682864D}"/>
              </a:ext>
            </a:extLst>
          </p:cNvPr>
          <p:cNvSpPr/>
          <p:nvPr/>
        </p:nvSpPr>
        <p:spPr>
          <a:xfrm rot="3044801">
            <a:off x="6269062" y="279125"/>
            <a:ext cx="1641880" cy="122567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82580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6"/>
          <p:cNvSpPr txBox="1">
            <a:spLocks noGrp="1"/>
          </p:cNvSpPr>
          <p:nvPr>
            <p:ph type="subTitle" idx="1"/>
          </p:nvPr>
        </p:nvSpPr>
        <p:spPr>
          <a:xfrm>
            <a:off x="166255" y="366562"/>
            <a:ext cx="11240653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初級1第5課1【どんな町 (まち)？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ទីក្រុងបែបណា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h. 人(ひと)が冷たい(つめたい)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មនុស្សមិនរួសរាយរាក់ទាក់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7B8AA9B-79AA-4B62-8AC5-4C7509B43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38993"/>
            <a:ext cx="12192000" cy="5380013"/>
          </a:xfrm>
          <a:prstGeom prst="rect">
            <a:avLst/>
          </a:prstGeom>
        </p:spPr>
      </p:pic>
      <p:sp>
        <p:nvSpPr>
          <p:cNvPr id="5" name="Google Shape;151;p13">
            <a:extLst>
              <a:ext uri="{FF2B5EF4-FFF2-40B4-BE49-F238E27FC236}">
                <a16:creationId xmlns:a16="http://schemas.microsoft.com/office/drawing/2014/main" id="{1BE18B7F-9CC0-4512-A58E-DAB751E6EEA5}"/>
              </a:ext>
            </a:extLst>
          </p:cNvPr>
          <p:cNvSpPr/>
          <p:nvPr/>
        </p:nvSpPr>
        <p:spPr>
          <a:xfrm rot="3044801">
            <a:off x="-9685" y="279126"/>
            <a:ext cx="1641880" cy="122567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8"/>
          <p:cNvSpPr txBox="1">
            <a:spLocks noGrp="1"/>
          </p:cNvSpPr>
          <p:nvPr>
            <p:ph type="subTitle" idx="1"/>
          </p:nvPr>
        </p:nvSpPr>
        <p:spPr>
          <a:xfrm>
            <a:off x="166255" y="366562"/>
            <a:ext cx="11240653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初級1第5課1【どんな町 (まち)？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ទីក្រុងបែបណា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i. 田舎(いなか)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ជនបទ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7B8AA9B-79AA-4B62-8AC5-4C7509B43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38993"/>
            <a:ext cx="12192000" cy="5380013"/>
          </a:xfrm>
          <a:prstGeom prst="rect">
            <a:avLst/>
          </a:prstGeom>
        </p:spPr>
      </p:pic>
      <p:sp>
        <p:nvSpPr>
          <p:cNvPr id="6" name="Google Shape;151;p13">
            <a:extLst>
              <a:ext uri="{FF2B5EF4-FFF2-40B4-BE49-F238E27FC236}">
                <a16:creationId xmlns:a16="http://schemas.microsoft.com/office/drawing/2014/main" id="{4F668311-E256-43C5-B4FB-E581C04113E0}"/>
              </a:ext>
            </a:extLst>
          </p:cNvPr>
          <p:cNvSpPr/>
          <p:nvPr/>
        </p:nvSpPr>
        <p:spPr>
          <a:xfrm rot="3044801">
            <a:off x="6699158" y="279126"/>
            <a:ext cx="1641880" cy="122567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432402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0"/>
          <p:cNvSpPr txBox="1">
            <a:spLocks noGrp="1"/>
          </p:cNvSpPr>
          <p:nvPr>
            <p:ph type="subTitle" idx="1"/>
          </p:nvPr>
        </p:nvSpPr>
        <p:spPr>
          <a:xfrm>
            <a:off x="166255" y="366562"/>
            <a:ext cx="11240653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初級1第5課1【どんな町 (まち)？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ទីក្រុងបែបណា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j. 都会(とかい)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ទីក្រុង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2"/>
          <p:cNvSpPr txBox="1">
            <a:spLocks noGrp="1"/>
          </p:cNvSpPr>
          <p:nvPr>
            <p:ph type="subTitle" idx="1"/>
          </p:nvPr>
        </p:nvSpPr>
        <p:spPr>
          <a:xfrm>
            <a:off x="166255" y="366562"/>
            <a:ext cx="11240653" cy="168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初級1第5課1【どんな町 (まち)？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ទីក្រុងបែបណា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k. 景色(けしき)がきれい (な)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ទេសភាពស្អាត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263</Words>
  <Application>Microsoft Office PowerPoint</Application>
  <PresentationFormat>ワイド画面</PresentationFormat>
  <Paragraphs>22</Paragraphs>
  <Slides>23</Slides>
  <Notes>23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23</vt:i4>
      </vt:variant>
    </vt:vector>
  </HeadingPairs>
  <TitlesOfParts>
    <vt:vector size="26" baseType="lpstr">
      <vt:lpstr>Khmer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1</cp:revision>
  <dcterms:created xsi:type="dcterms:W3CDTF">2021-11-15T04:51:58Z</dcterms:created>
  <dcterms:modified xsi:type="dcterms:W3CDTF">2022-04-01T03:21:49Z</dcterms:modified>
</cp:coreProperties>
</file>