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7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</p:sldIdLst>
  <p:sldSz cx="12192000" cy="6858000"/>
  <p:notesSz cx="6858000" cy="9144000"/>
  <p:embeddedFontLst>
    <p:embeddedFont>
      <p:font typeface="Khmer" panose="020B0600070205080204" charset="0"/>
      <p:regular r:id="rId7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8" roundtripDataSignature="AMtx7mhy/HN00aqFQx3Hzy08I3R2UnDTf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A8FE40-C6AE-412A-AE64-E620C5255696}" v="2" dt="2022-04-01T03:22:30.5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microsoft.com/office/2015/10/relationships/revisionInfo" Target="revisionInfo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83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customschemas.google.com/relationships/presentationmetadata" Target="metadata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1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32A8FE40-C6AE-412A-AE64-E620C5255696}"/>
    <pc:docChg chg="addSld delSld modSld">
      <pc:chgData name="Takehara Kazuyo" userId="6c1305eccc517997" providerId="LiveId" clId="{32A8FE40-C6AE-412A-AE64-E620C5255696}" dt="2022-04-01T03:22:27.991" v="18" actId="2696"/>
      <pc:docMkLst>
        <pc:docMk/>
      </pc:docMkLst>
      <pc:sldChg chg="modSp mod">
        <pc:chgData name="Takehara Kazuyo" userId="6c1305eccc517997" providerId="LiveId" clId="{32A8FE40-C6AE-412A-AE64-E620C5255696}" dt="2022-01-11T01:41:43.403" v="1" actId="20577"/>
        <pc:sldMkLst>
          <pc:docMk/>
          <pc:sldMk cId="0" sldId="257"/>
        </pc:sldMkLst>
        <pc:spChg chg="mod">
          <ac:chgData name="Takehara Kazuyo" userId="6c1305eccc517997" providerId="LiveId" clId="{32A8FE40-C6AE-412A-AE64-E620C5255696}" dt="2022-01-11T01:41:43.403" v="1" actId="20577"/>
          <ac:spMkLst>
            <pc:docMk/>
            <pc:sldMk cId="0" sldId="257"/>
            <ac:spMk id="90" creationId="{00000000-0000-0000-0000-000000000000}"/>
          </ac:spMkLst>
        </pc:spChg>
      </pc:sldChg>
      <pc:sldChg chg="modSp mod">
        <pc:chgData name="Takehara Kazuyo" userId="6c1305eccc517997" providerId="LiveId" clId="{32A8FE40-C6AE-412A-AE64-E620C5255696}" dt="2022-01-11T01:42:43.519" v="4" actId="20577"/>
        <pc:sldMkLst>
          <pc:docMk/>
          <pc:sldMk cId="0" sldId="259"/>
        </pc:sldMkLst>
        <pc:spChg chg="mod">
          <ac:chgData name="Takehara Kazuyo" userId="6c1305eccc517997" providerId="LiveId" clId="{32A8FE40-C6AE-412A-AE64-E620C5255696}" dt="2022-01-11T01:42:43.519" v="4" actId="20577"/>
          <ac:spMkLst>
            <pc:docMk/>
            <pc:sldMk cId="0" sldId="259"/>
            <ac:spMk id="101" creationId="{00000000-0000-0000-0000-000000000000}"/>
          </ac:spMkLst>
        </pc:spChg>
      </pc:sldChg>
      <pc:sldChg chg="modSp mod">
        <pc:chgData name="Takehara Kazuyo" userId="6c1305eccc517997" providerId="LiveId" clId="{32A8FE40-C6AE-412A-AE64-E620C5255696}" dt="2022-01-11T01:42:48.128" v="5" actId="20577"/>
        <pc:sldMkLst>
          <pc:docMk/>
          <pc:sldMk cId="0" sldId="261"/>
        </pc:sldMkLst>
        <pc:spChg chg="mod">
          <ac:chgData name="Takehara Kazuyo" userId="6c1305eccc517997" providerId="LiveId" clId="{32A8FE40-C6AE-412A-AE64-E620C5255696}" dt="2022-01-11T01:42:48.128" v="5" actId="20577"/>
          <ac:spMkLst>
            <pc:docMk/>
            <pc:sldMk cId="0" sldId="261"/>
            <ac:spMk id="112" creationId="{00000000-0000-0000-0000-000000000000}"/>
          </ac:spMkLst>
        </pc:spChg>
      </pc:sldChg>
      <pc:sldChg chg="modSp mod">
        <pc:chgData name="Takehara Kazuyo" userId="6c1305eccc517997" providerId="LiveId" clId="{32A8FE40-C6AE-412A-AE64-E620C5255696}" dt="2022-01-11T01:43:59.575" v="6"/>
        <pc:sldMkLst>
          <pc:docMk/>
          <pc:sldMk cId="0" sldId="267"/>
        </pc:sldMkLst>
        <pc:spChg chg="mod">
          <ac:chgData name="Takehara Kazuyo" userId="6c1305eccc517997" providerId="LiveId" clId="{32A8FE40-C6AE-412A-AE64-E620C5255696}" dt="2022-01-11T01:43:59.575" v="6"/>
          <ac:spMkLst>
            <pc:docMk/>
            <pc:sldMk cId="0" sldId="267"/>
            <ac:spMk id="144" creationId="{00000000-0000-0000-0000-000000000000}"/>
          </ac:spMkLst>
        </pc:spChg>
      </pc:sldChg>
      <pc:sldChg chg="modSp mod">
        <pc:chgData name="Takehara Kazuyo" userId="6c1305eccc517997" providerId="LiveId" clId="{32A8FE40-C6AE-412A-AE64-E620C5255696}" dt="2022-01-11T01:44:11.143" v="8" actId="20577"/>
        <pc:sldMkLst>
          <pc:docMk/>
          <pc:sldMk cId="0" sldId="269"/>
        </pc:sldMkLst>
        <pc:spChg chg="mod">
          <ac:chgData name="Takehara Kazuyo" userId="6c1305eccc517997" providerId="LiveId" clId="{32A8FE40-C6AE-412A-AE64-E620C5255696}" dt="2022-01-11T01:44:11.143" v="8" actId="20577"/>
          <ac:spMkLst>
            <pc:docMk/>
            <pc:sldMk cId="0" sldId="269"/>
            <ac:spMk id="155" creationId="{00000000-0000-0000-0000-000000000000}"/>
          </ac:spMkLst>
        </pc:spChg>
      </pc:sldChg>
      <pc:sldChg chg="modSp mod">
        <pc:chgData name="Takehara Kazuyo" userId="6c1305eccc517997" providerId="LiveId" clId="{32A8FE40-C6AE-412A-AE64-E620C5255696}" dt="2022-01-11T01:46:11.870" v="9"/>
        <pc:sldMkLst>
          <pc:docMk/>
          <pc:sldMk cId="0" sldId="297"/>
        </pc:sldMkLst>
        <pc:spChg chg="mod">
          <ac:chgData name="Takehara Kazuyo" userId="6c1305eccc517997" providerId="LiveId" clId="{32A8FE40-C6AE-412A-AE64-E620C5255696}" dt="2022-01-11T01:46:11.870" v="9"/>
          <ac:spMkLst>
            <pc:docMk/>
            <pc:sldMk cId="0" sldId="297"/>
            <ac:spMk id="299" creationId="{00000000-0000-0000-0000-000000000000}"/>
          </ac:spMkLst>
        </pc:spChg>
      </pc:sldChg>
      <pc:sldChg chg="modSp mod">
        <pc:chgData name="Takehara Kazuyo" userId="6c1305eccc517997" providerId="LiveId" clId="{32A8FE40-C6AE-412A-AE64-E620C5255696}" dt="2022-01-11T01:46:20.509" v="10"/>
        <pc:sldMkLst>
          <pc:docMk/>
          <pc:sldMk cId="0" sldId="299"/>
        </pc:sldMkLst>
        <pc:spChg chg="mod">
          <ac:chgData name="Takehara Kazuyo" userId="6c1305eccc517997" providerId="LiveId" clId="{32A8FE40-C6AE-412A-AE64-E620C5255696}" dt="2022-01-11T01:46:20.509" v="10"/>
          <ac:spMkLst>
            <pc:docMk/>
            <pc:sldMk cId="0" sldId="299"/>
            <ac:spMk id="309" creationId="{00000000-0000-0000-0000-000000000000}"/>
          </ac:spMkLst>
        </pc:spChg>
      </pc:sldChg>
      <pc:sldChg chg="modSp mod">
        <pc:chgData name="Takehara Kazuyo" userId="6c1305eccc517997" providerId="LiveId" clId="{32A8FE40-C6AE-412A-AE64-E620C5255696}" dt="2022-01-11T01:47:06.643" v="12" actId="20577"/>
        <pc:sldMkLst>
          <pc:docMk/>
          <pc:sldMk cId="0" sldId="315"/>
        </pc:sldMkLst>
        <pc:spChg chg="mod">
          <ac:chgData name="Takehara Kazuyo" userId="6c1305eccc517997" providerId="LiveId" clId="{32A8FE40-C6AE-412A-AE64-E620C5255696}" dt="2022-01-11T01:47:06.643" v="12" actId="20577"/>
          <ac:spMkLst>
            <pc:docMk/>
            <pc:sldMk cId="0" sldId="315"/>
            <ac:spMk id="389" creationId="{00000000-0000-0000-0000-000000000000}"/>
          </ac:spMkLst>
        </pc:spChg>
      </pc:sldChg>
      <pc:sldChg chg="modSp mod">
        <pc:chgData name="Takehara Kazuyo" userId="6c1305eccc517997" providerId="LiveId" clId="{32A8FE40-C6AE-412A-AE64-E620C5255696}" dt="2022-01-11T01:47:13.120" v="14" actId="20577"/>
        <pc:sldMkLst>
          <pc:docMk/>
          <pc:sldMk cId="0" sldId="317"/>
        </pc:sldMkLst>
        <pc:spChg chg="mod">
          <ac:chgData name="Takehara Kazuyo" userId="6c1305eccc517997" providerId="LiveId" clId="{32A8FE40-C6AE-412A-AE64-E620C5255696}" dt="2022-01-11T01:47:13.120" v="14" actId="20577"/>
          <ac:spMkLst>
            <pc:docMk/>
            <pc:sldMk cId="0" sldId="317"/>
            <ac:spMk id="399" creationId="{00000000-0000-0000-0000-000000000000}"/>
          </ac:spMkLst>
        </pc:spChg>
      </pc:sldChg>
      <pc:sldChg chg="modSp mod">
        <pc:chgData name="Takehara Kazuyo" userId="6c1305eccc517997" providerId="LiveId" clId="{32A8FE40-C6AE-412A-AE64-E620C5255696}" dt="2022-01-11T01:47:18.704" v="16" actId="20577"/>
        <pc:sldMkLst>
          <pc:docMk/>
          <pc:sldMk cId="0" sldId="319"/>
        </pc:sldMkLst>
        <pc:spChg chg="mod">
          <ac:chgData name="Takehara Kazuyo" userId="6c1305eccc517997" providerId="LiveId" clId="{32A8FE40-C6AE-412A-AE64-E620C5255696}" dt="2022-01-11T01:47:18.704" v="16" actId="20577"/>
          <ac:spMkLst>
            <pc:docMk/>
            <pc:sldMk cId="0" sldId="319"/>
            <ac:spMk id="409" creationId="{00000000-0000-0000-0000-000000000000}"/>
          </ac:spMkLst>
        </pc:spChg>
      </pc:sldChg>
      <pc:sldChg chg="add del">
        <pc:chgData name="Takehara Kazuyo" userId="6c1305eccc517997" providerId="LiveId" clId="{32A8FE40-C6AE-412A-AE64-E620C5255696}" dt="2022-04-01T03:22:27.991" v="18" actId="2696"/>
        <pc:sldMkLst>
          <pc:docMk/>
          <pc:sldMk cId="0" sldId="32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" name="Google Shape;357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" name="Google Shape;392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" name="Google Shape;412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" name="Google Shape;422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8" name="Google Shape;428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3" name="Google Shape;433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9" name="Google Shape;439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0" name="Google Shape;450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7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7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7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7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7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7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7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7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7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7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7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8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8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8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8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8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8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8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8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8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8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8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8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8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8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8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8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7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7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7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7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/>
          <p:nvPr/>
        </p:nvSpPr>
        <p:spPr>
          <a:xfrm rot="2022000">
            <a:off x="3234636" y="389374"/>
            <a:ext cx="1439863" cy="1079918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 dirty="0"/>
              <a:t>初級1第11課1【バーベキュー </a:t>
            </a:r>
            <a:r>
              <a:rPr lang="en-US" sz="2800" dirty="0" err="1">
                <a:latin typeface="Khmer"/>
                <a:ea typeface="Khmer"/>
                <a:cs typeface="Khmer"/>
                <a:sym typeface="Khmer"/>
              </a:rPr>
              <a:t>សាច់អាំង</a:t>
            </a:r>
            <a:r>
              <a:rPr lang="en-US" sz="2800" dirty="0"/>
              <a:t>】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 dirty="0"/>
              <a:t>a. 肉(</a:t>
            </a:r>
            <a:r>
              <a:rPr lang="en-US" sz="2800" dirty="0" err="1"/>
              <a:t>にく</a:t>
            </a:r>
            <a:r>
              <a:rPr lang="en-US" sz="2800" dirty="0"/>
              <a:t>) </a:t>
            </a:r>
            <a:r>
              <a:rPr lang="en-US" sz="2800" dirty="0" err="1">
                <a:latin typeface="Khmer"/>
                <a:ea typeface="Khmer"/>
                <a:cs typeface="Khmer"/>
                <a:sym typeface="Khmer"/>
              </a:rPr>
              <a:t>សាច</a:t>
            </a:r>
            <a:r>
              <a:rPr lang="en-US" sz="2800" dirty="0">
                <a:latin typeface="Khmer"/>
                <a:ea typeface="Khmer"/>
                <a:cs typeface="Khmer"/>
                <a:sym typeface="Khmer"/>
              </a:rPr>
              <a:t>់ </a:t>
            </a:r>
            <a:r>
              <a:rPr lang="en-US" sz="2800" dirty="0"/>
              <a:t>(</a:t>
            </a:r>
            <a:r>
              <a:rPr lang="en-US" sz="2800" dirty="0" err="1"/>
              <a:t>牛肉</a:t>
            </a:r>
            <a:r>
              <a:rPr lang="en-US" sz="2800" dirty="0"/>
              <a:t>(</a:t>
            </a:r>
            <a:r>
              <a:rPr lang="en-US" sz="2800" dirty="0" err="1"/>
              <a:t>ぎゅうにく</a:t>
            </a:r>
            <a:r>
              <a:rPr lang="en-US" sz="2800" dirty="0"/>
              <a:t>) </a:t>
            </a:r>
            <a:r>
              <a:rPr lang="en-US" sz="2800" dirty="0">
                <a:latin typeface="Khmer"/>
                <a:ea typeface="Khmer"/>
                <a:cs typeface="Khmer"/>
                <a:sym typeface="Khmer"/>
              </a:rPr>
              <a:t>(</a:t>
            </a:r>
            <a:r>
              <a:rPr lang="en-US" sz="2800" dirty="0" err="1">
                <a:latin typeface="Khmer"/>
                <a:ea typeface="Khmer"/>
                <a:cs typeface="Khmer"/>
                <a:sym typeface="Khmer"/>
              </a:rPr>
              <a:t>សាច់គោ</a:t>
            </a:r>
            <a:r>
              <a:rPr lang="en-US" sz="2800" dirty="0">
                <a:latin typeface="Khmer"/>
                <a:ea typeface="Khmer"/>
                <a:cs typeface="Khmer"/>
                <a:sym typeface="Khmer"/>
              </a:rPr>
              <a:t>)</a:t>
            </a:r>
            <a:r>
              <a:rPr lang="ja-JP" altLang="en-US" sz="2800" dirty="0">
                <a:latin typeface="Khmer"/>
                <a:ea typeface="Khmer"/>
                <a:cs typeface="Khmer"/>
                <a:sym typeface="Khmer"/>
              </a:rPr>
              <a:t>）</a:t>
            </a:r>
            <a:endParaRPr sz="2800" dirty="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3"/>
          <p:cNvSpPr/>
          <p:nvPr/>
        </p:nvSpPr>
        <p:spPr>
          <a:xfrm rot="2211191">
            <a:off x="1750832" y="2308455"/>
            <a:ext cx="1440060" cy="10798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 dirty="0"/>
              <a:t>初級1第11課1【バーベキュー </a:t>
            </a:r>
            <a:r>
              <a:rPr lang="en-US" sz="2800" dirty="0" err="1">
                <a:latin typeface="Khmer"/>
                <a:ea typeface="Khmer"/>
                <a:cs typeface="Khmer"/>
                <a:sym typeface="Khmer"/>
              </a:rPr>
              <a:t>សាច់អាំង</a:t>
            </a:r>
            <a:r>
              <a:rPr lang="en-US" sz="2800" dirty="0"/>
              <a:t>】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 dirty="0"/>
              <a:t>a. 肉(</a:t>
            </a:r>
            <a:r>
              <a:rPr lang="en-US" sz="2800" dirty="0" err="1"/>
              <a:t>にく</a:t>
            </a:r>
            <a:r>
              <a:rPr lang="en-US" sz="2800" dirty="0"/>
              <a:t>) </a:t>
            </a:r>
            <a:r>
              <a:rPr lang="en-US" sz="2800" dirty="0" err="1">
                <a:latin typeface="Khmer"/>
                <a:ea typeface="Khmer"/>
                <a:cs typeface="Khmer"/>
                <a:sym typeface="Khmer"/>
              </a:rPr>
              <a:t>សាច</a:t>
            </a:r>
            <a:r>
              <a:rPr lang="en-US" sz="2800" dirty="0">
                <a:latin typeface="Khmer"/>
                <a:ea typeface="Khmer"/>
                <a:cs typeface="Khmer"/>
                <a:sym typeface="Khmer"/>
              </a:rPr>
              <a:t>់ </a:t>
            </a:r>
            <a:r>
              <a:rPr lang="en-US" sz="2800" dirty="0"/>
              <a:t>(</a:t>
            </a:r>
            <a:r>
              <a:rPr lang="en-US" sz="2800" dirty="0" err="1"/>
              <a:t>豚肉</a:t>
            </a:r>
            <a:r>
              <a:rPr lang="en-US" sz="2800" dirty="0"/>
              <a:t>(</a:t>
            </a:r>
            <a:r>
              <a:rPr lang="en-US" sz="2800" dirty="0" err="1"/>
              <a:t>ぶたにく</a:t>
            </a:r>
            <a:r>
              <a:rPr lang="en-US" sz="2800" dirty="0"/>
              <a:t>) </a:t>
            </a:r>
            <a:r>
              <a:rPr lang="en-US" sz="2800" dirty="0">
                <a:latin typeface="Khmer"/>
                <a:ea typeface="Khmer"/>
                <a:cs typeface="Khmer"/>
                <a:sym typeface="Khmer"/>
              </a:rPr>
              <a:t>(</a:t>
            </a:r>
            <a:r>
              <a:rPr lang="en-US" sz="2800" dirty="0" err="1">
                <a:latin typeface="Khmer"/>
                <a:ea typeface="Khmer"/>
                <a:cs typeface="Khmer"/>
                <a:sym typeface="Khmer"/>
              </a:rPr>
              <a:t>សាច់ជ្រូក</a:t>
            </a:r>
            <a:r>
              <a:rPr lang="en-US" sz="2800" dirty="0">
                <a:latin typeface="Khmer"/>
                <a:ea typeface="Khmer"/>
                <a:cs typeface="Khmer"/>
                <a:sym typeface="Khmer"/>
              </a:rPr>
              <a:t>)</a:t>
            </a:r>
            <a:r>
              <a:rPr lang="ja-JP" altLang="en-US" sz="2800" dirty="0">
                <a:latin typeface="Khmer"/>
                <a:ea typeface="Khmer"/>
                <a:cs typeface="Khmer"/>
                <a:sym typeface="Khmer"/>
              </a:rPr>
              <a:t> ）</a:t>
            </a:r>
            <a:endParaRPr sz="2800" dirty="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5"/>
          <p:cNvSpPr/>
          <p:nvPr/>
        </p:nvSpPr>
        <p:spPr>
          <a:xfrm rot="8724361">
            <a:off x="9337262" y="3136991"/>
            <a:ext cx="1439876" cy="108013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6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 dirty="0"/>
              <a:t>初級1第11課1【バーベキュー </a:t>
            </a:r>
            <a:r>
              <a:rPr lang="en-US" sz="2800" dirty="0" err="1">
                <a:latin typeface="Khmer"/>
                <a:ea typeface="Khmer"/>
                <a:cs typeface="Khmer"/>
                <a:sym typeface="Khmer"/>
              </a:rPr>
              <a:t>សាច់អាំង</a:t>
            </a:r>
            <a:r>
              <a:rPr lang="en-US" sz="2800" dirty="0"/>
              <a:t>】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 dirty="0"/>
              <a:t>a. 肉(</a:t>
            </a:r>
            <a:r>
              <a:rPr lang="en-US" sz="2800" dirty="0" err="1"/>
              <a:t>にく</a:t>
            </a:r>
            <a:r>
              <a:rPr lang="en-US" sz="2800" dirty="0"/>
              <a:t>) </a:t>
            </a:r>
            <a:r>
              <a:rPr lang="en-US" sz="2800" dirty="0" err="1">
                <a:latin typeface="Khmer"/>
                <a:ea typeface="Khmer"/>
                <a:cs typeface="Khmer"/>
                <a:sym typeface="Khmer"/>
              </a:rPr>
              <a:t>សាច</a:t>
            </a:r>
            <a:r>
              <a:rPr lang="en-US" sz="2800" dirty="0">
                <a:latin typeface="Khmer"/>
                <a:ea typeface="Khmer"/>
                <a:cs typeface="Khmer"/>
                <a:sym typeface="Khmer"/>
              </a:rPr>
              <a:t>់ </a:t>
            </a:r>
            <a:r>
              <a:rPr lang="en-US" sz="2800" dirty="0"/>
              <a:t>(</a:t>
            </a:r>
            <a:r>
              <a:rPr lang="en-US" sz="2800" dirty="0" err="1"/>
              <a:t>鶏肉</a:t>
            </a:r>
            <a:r>
              <a:rPr lang="en-US" sz="2800" dirty="0"/>
              <a:t>(</a:t>
            </a:r>
            <a:r>
              <a:rPr lang="en-US" sz="2800" dirty="0" err="1"/>
              <a:t>とりにく</a:t>
            </a:r>
            <a:r>
              <a:rPr lang="en-US" sz="2800" dirty="0"/>
              <a:t>)</a:t>
            </a:r>
            <a:r>
              <a:rPr lang="en-US" sz="2800" dirty="0">
                <a:latin typeface="Khmer"/>
                <a:ea typeface="Khmer"/>
                <a:cs typeface="Khmer"/>
                <a:sym typeface="Khmer"/>
              </a:rPr>
              <a:t>(</a:t>
            </a:r>
            <a:r>
              <a:rPr lang="en-US" sz="2800" dirty="0" err="1">
                <a:latin typeface="Khmer"/>
                <a:ea typeface="Khmer"/>
                <a:cs typeface="Khmer"/>
                <a:sym typeface="Khmer"/>
              </a:rPr>
              <a:t>សាច់មាន</a:t>
            </a:r>
            <a:r>
              <a:rPr lang="en-US" sz="2800" dirty="0">
                <a:latin typeface="Khmer"/>
                <a:ea typeface="Khmer"/>
                <a:cs typeface="Khmer"/>
                <a:sym typeface="Khmer"/>
              </a:rPr>
              <a:t>់)</a:t>
            </a:r>
            <a:r>
              <a:rPr lang="ja-JP" altLang="en-US" sz="2800" dirty="0">
                <a:latin typeface="Khmer"/>
                <a:ea typeface="Khmer"/>
                <a:cs typeface="Khmer"/>
                <a:sym typeface="Khmer"/>
              </a:rPr>
              <a:t> ）</a:t>
            </a:r>
            <a:endParaRPr sz="2800" dirty="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7"/>
          <p:cNvSpPr/>
          <p:nvPr/>
        </p:nvSpPr>
        <p:spPr>
          <a:xfrm rot="2159484">
            <a:off x="1446559" y="4052947"/>
            <a:ext cx="1440109" cy="107995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8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初級1第11課1【バーベキュー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សាច់អាំង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a. 肉(にく)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សាច់ </a:t>
            </a:r>
            <a:r>
              <a:rPr lang="en-US" sz="2800"/>
              <a:t>(ソーセージ)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(សាច់ក្រក)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0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初級1第11課1【バーベキュー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សាច់អាំង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b. 野菜(やさい)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បន្លែ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1"/>
          <p:cNvSpPr/>
          <p:nvPr/>
        </p:nvSpPr>
        <p:spPr>
          <a:xfrm>
            <a:off x="1881909" y="681181"/>
            <a:ext cx="979200" cy="3676200"/>
          </a:xfrm>
          <a:prstGeom prst="leftBrace">
            <a:avLst>
              <a:gd name="adj1" fmla="val 8333"/>
              <a:gd name="adj2" fmla="val 50000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2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 dirty="0"/>
              <a:t>初級1第11課1【バーベキュー </a:t>
            </a:r>
            <a:r>
              <a:rPr lang="en-US" sz="2800" dirty="0" err="1">
                <a:latin typeface="Khmer"/>
                <a:ea typeface="Khmer"/>
                <a:cs typeface="Khmer"/>
                <a:sym typeface="Khmer"/>
              </a:rPr>
              <a:t>សាច់អាំង</a:t>
            </a:r>
            <a:r>
              <a:rPr lang="en-US" sz="2800" dirty="0"/>
              <a:t>】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 dirty="0"/>
              <a:t>c. </a:t>
            </a:r>
            <a:r>
              <a:rPr lang="en-US" sz="2800" dirty="0" err="1"/>
              <a:t>シーフード</a:t>
            </a:r>
            <a:r>
              <a:rPr lang="en-US" sz="2800" dirty="0"/>
              <a:t> </a:t>
            </a:r>
            <a:r>
              <a:rPr lang="en-US" sz="2800" dirty="0" err="1">
                <a:latin typeface="Khmer"/>
                <a:ea typeface="Khmer"/>
                <a:cs typeface="Khmer"/>
                <a:sym typeface="Khmer"/>
              </a:rPr>
              <a:t>គ្រឿងសមុទ្រ</a:t>
            </a:r>
            <a:r>
              <a:rPr lang="en-US" sz="2800" dirty="0"/>
              <a:t> (魚(</a:t>
            </a:r>
            <a:r>
              <a:rPr lang="en-US" sz="2800" dirty="0" err="1"/>
              <a:t>さかな</a:t>
            </a:r>
            <a:r>
              <a:rPr lang="en-US" sz="2800" dirty="0"/>
              <a:t>)</a:t>
            </a:r>
            <a:r>
              <a:rPr lang="en-US" sz="2800" dirty="0">
                <a:latin typeface="Khmer"/>
                <a:ea typeface="Khmer"/>
                <a:cs typeface="Khmer"/>
                <a:sym typeface="Khmer"/>
              </a:rPr>
              <a:t> (</a:t>
            </a:r>
            <a:r>
              <a:rPr lang="en-US" sz="2800" dirty="0" err="1">
                <a:latin typeface="Khmer"/>
                <a:ea typeface="Khmer"/>
                <a:cs typeface="Khmer"/>
                <a:sym typeface="Khmer"/>
              </a:rPr>
              <a:t>ត្រី</a:t>
            </a:r>
            <a:r>
              <a:rPr lang="en-US" sz="2800" dirty="0">
                <a:latin typeface="Khmer"/>
                <a:ea typeface="Khmer"/>
                <a:cs typeface="Khmer"/>
                <a:sym typeface="Khmer"/>
              </a:rPr>
              <a:t>)</a:t>
            </a:r>
            <a:r>
              <a:rPr lang="ja-JP" altLang="en-US" sz="2800" dirty="0">
                <a:latin typeface="Khmer"/>
                <a:ea typeface="Khmer"/>
                <a:cs typeface="Khmer"/>
                <a:sym typeface="Khmer"/>
              </a:rPr>
              <a:t> ）</a:t>
            </a:r>
            <a:endParaRPr sz="2800" dirty="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13" y="0"/>
            <a:ext cx="685797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3"/>
          <p:cNvSpPr/>
          <p:nvPr/>
        </p:nvSpPr>
        <p:spPr>
          <a:xfrm rot="8553570">
            <a:off x="9206077" y="4497508"/>
            <a:ext cx="1439951" cy="107981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4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 dirty="0"/>
              <a:t>初級1第11課1【バーベキュー </a:t>
            </a:r>
            <a:r>
              <a:rPr lang="en-US" sz="2800" dirty="0" err="1">
                <a:latin typeface="Khmer"/>
                <a:ea typeface="Khmer"/>
                <a:cs typeface="Khmer"/>
                <a:sym typeface="Khmer"/>
              </a:rPr>
              <a:t>សាច់អាំង</a:t>
            </a:r>
            <a:r>
              <a:rPr lang="en-US" sz="2800" dirty="0"/>
              <a:t>】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 dirty="0"/>
              <a:t>c. </a:t>
            </a:r>
            <a:r>
              <a:rPr lang="en-US" sz="2800" dirty="0" err="1"/>
              <a:t>シーフード</a:t>
            </a:r>
            <a:r>
              <a:rPr lang="en-US" sz="2800" dirty="0"/>
              <a:t> </a:t>
            </a:r>
            <a:r>
              <a:rPr lang="en-US" sz="2800" dirty="0" err="1">
                <a:latin typeface="Khmer"/>
                <a:ea typeface="Khmer"/>
                <a:cs typeface="Khmer"/>
                <a:sym typeface="Khmer"/>
              </a:rPr>
              <a:t>គ្រឿងសមុទ្រ</a:t>
            </a:r>
            <a:r>
              <a:rPr lang="en-US" sz="2800" dirty="0">
                <a:latin typeface="Khmer"/>
                <a:ea typeface="Khmer"/>
                <a:cs typeface="Khmer"/>
                <a:sym typeface="Khmer"/>
              </a:rPr>
              <a:t> (</a:t>
            </a:r>
            <a:r>
              <a:rPr lang="en-US" sz="2800" dirty="0" err="1"/>
              <a:t>エビ</a:t>
            </a:r>
            <a:r>
              <a:rPr lang="en-US" sz="2800" dirty="0"/>
              <a:t>) </a:t>
            </a:r>
            <a:r>
              <a:rPr lang="en-US" sz="2800" dirty="0">
                <a:latin typeface="Khmer"/>
                <a:ea typeface="Khmer"/>
                <a:cs typeface="Khmer"/>
                <a:sym typeface="Khmer"/>
              </a:rPr>
              <a:t>(</a:t>
            </a:r>
            <a:r>
              <a:rPr lang="en-US" sz="2800" dirty="0" err="1">
                <a:latin typeface="Khmer"/>
                <a:ea typeface="Khmer"/>
                <a:cs typeface="Khmer"/>
                <a:sym typeface="Khmer"/>
              </a:rPr>
              <a:t>បង្គា</a:t>
            </a:r>
            <a:r>
              <a:rPr lang="en-US" sz="2800" dirty="0">
                <a:latin typeface="Khmer"/>
                <a:ea typeface="Khmer"/>
                <a:cs typeface="Khmer"/>
                <a:sym typeface="Khmer"/>
              </a:rPr>
              <a:t>)</a:t>
            </a:r>
            <a:r>
              <a:rPr lang="ja-JP" altLang="en-US" sz="2800" dirty="0">
                <a:latin typeface="Khmer"/>
                <a:ea typeface="Khmer"/>
                <a:cs typeface="Khmer"/>
                <a:sym typeface="Khmer"/>
              </a:rPr>
              <a:t> </a:t>
            </a:r>
            <a:endParaRPr sz="2800" dirty="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15"/>
          <p:cNvSpPr/>
          <p:nvPr/>
        </p:nvSpPr>
        <p:spPr>
          <a:xfrm rot="2280665">
            <a:off x="2067339" y="4812947"/>
            <a:ext cx="1440046" cy="107991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6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初級1第11課1【バーベキュー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សាច់អាំង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c. シーフード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គ្រឿងសមុទ្រ (</a:t>
            </a:r>
            <a:r>
              <a:rPr lang="en-US" sz="2800"/>
              <a:t>イカ)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(មឹក)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17"/>
          <p:cNvSpPr/>
          <p:nvPr/>
        </p:nvSpPr>
        <p:spPr>
          <a:xfrm rot="8740259">
            <a:off x="9236685" y="211805"/>
            <a:ext cx="1440036" cy="108015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8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初級1第11課1【バーベキュー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សាច់អាំង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c. シーフード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គ្រឿងសមុទ្រ (</a:t>
            </a:r>
            <a:r>
              <a:rPr lang="en-US" sz="2800"/>
              <a:t>ホタテ)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(ពពួកខ្យង)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19"/>
          <p:cNvSpPr/>
          <p:nvPr/>
        </p:nvSpPr>
        <p:spPr>
          <a:xfrm rot="2159484">
            <a:off x="3287036" y="320130"/>
            <a:ext cx="1440109" cy="107995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0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初級1第11課1【バーベキュー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សាច់អាំង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d. 果物(くだもの)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ផ្លែឈើ</a:t>
            </a:r>
            <a:r>
              <a:rPr lang="en-US" sz="2800"/>
              <a:t>(バナナ)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(ផ្លែចេក)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1"/>
          <p:cNvSpPr/>
          <p:nvPr/>
        </p:nvSpPr>
        <p:spPr>
          <a:xfrm rot="2159484">
            <a:off x="2289665" y="3993489"/>
            <a:ext cx="1440109" cy="107995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2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初級1第11課1【バーベキュー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សាច់អាំង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d. 果物(くだもの)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ផ្លែឈើ</a:t>
            </a:r>
            <a:r>
              <a:rPr lang="en-US" sz="2800"/>
              <a:t> (りんご)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(ផ្លែប៉ោម)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4"/>
          <p:cNvSpPr txBox="1">
            <a:spLocks noGrp="1"/>
          </p:cNvSpPr>
          <p:nvPr>
            <p:ph type="subTitle" idx="1"/>
          </p:nvPr>
        </p:nvSpPr>
        <p:spPr>
          <a:xfrm>
            <a:off x="166256" y="366563"/>
            <a:ext cx="11924144" cy="1314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初級1第11課1【バーベキュー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សាច់អាំង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e. 焼きそば(やきそば)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មីឆាយ៉ាគីសូបា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6"/>
          <p:cNvSpPr txBox="1">
            <a:spLocks noGrp="1"/>
          </p:cNvSpPr>
          <p:nvPr>
            <p:ph type="subTitle" idx="1"/>
          </p:nvPr>
        </p:nvSpPr>
        <p:spPr>
          <a:xfrm>
            <a:off x="166256" y="366563"/>
            <a:ext cx="11924144" cy="1314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初級1第11課1【バーベキュー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សាច់អាំង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f. おにぎり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បាយពំនូត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8"/>
          <p:cNvSpPr txBox="1">
            <a:spLocks noGrp="1"/>
          </p:cNvSpPr>
          <p:nvPr>
            <p:ph type="subTitle" idx="1"/>
          </p:nvPr>
        </p:nvSpPr>
        <p:spPr>
          <a:xfrm>
            <a:off x="166256" y="366563"/>
            <a:ext cx="11924144" cy="1314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 dirty="0"/>
              <a:t>初級1第11課1【バーベキュー </a:t>
            </a:r>
            <a:r>
              <a:rPr lang="en-US" sz="2800" dirty="0" err="1">
                <a:latin typeface="Khmer"/>
                <a:ea typeface="Khmer"/>
                <a:cs typeface="Khmer"/>
                <a:sym typeface="Khmer"/>
              </a:rPr>
              <a:t>សាច់អាំង</a:t>
            </a:r>
            <a:r>
              <a:rPr lang="en-US" sz="2800" dirty="0"/>
              <a:t>】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 dirty="0"/>
              <a:t>g. </a:t>
            </a:r>
            <a:r>
              <a:rPr lang="en-US" sz="2800" dirty="0" err="1"/>
              <a:t>焼肉</a:t>
            </a:r>
            <a:r>
              <a:rPr lang="en-US" sz="2800" dirty="0"/>
              <a:t>(</a:t>
            </a:r>
            <a:r>
              <a:rPr lang="en-US" sz="2800" dirty="0" err="1"/>
              <a:t>やきにく</a:t>
            </a:r>
            <a:r>
              <a:rPr lang="en-US" sz="2800" dirty="0"/>
              <a:t>)</a:t>
            </a:r>
            <a:r>
              <a:rPr lang="en-US" sz="2800" dirty="0" err="1"/>
              <a:t>のたれ</a:t>
            </a:r>
            <a:r>
              <a:rPr lang="en-US" sz="2800" dirty="0"/>
              <a:t> </a:t>
            </a:r>
            <a:r>
              <a:rPr lang="en-US" sz="2800" dirty="0" err="1">
                <a:latin typeface="Khmer"/>
                <a:ea typeface="Khmer"/>
                <a:cs typeface="Khmer"/>
                <a:sym typeface="Khmer"/>
              </a:rPr>
              <a:t>ទឹកជ្រលក់សាច់អាំង</a:t>
            </a:r>
            <a:endParaRPr sz="2800" dirty="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0"/>
          <p:cNvSpPr txBox="1">
            <a:spLocks noGrp="1"/>
          </p:cNvSpPr>
          <p:nvPr>
            <p:ph type="subTitle" idx="1"/>
          </p:nvPr>
        </p:nvSpPr>
        <p:spPr>
          <a:xfrm>
            <a:off x="166256" y="366563"/>
            <a:ext cx="11924144" cy="1314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初級1第11課1【バーベキュー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សាច់អាំង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g. ソース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ទឹកជ្រលក់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2"/>
          <p:cNvSpPr txBox="1">
            <a:spLocks noGrp="1"/>
          </p:cNvSpPr>
          <p:nvPr>
            <p:ph type="subTitle" idx="1"/>
          </p:nvPr>
        </p:nvSpPr>
        <p:spPr>
          <a:xfrm>
            <a:off x="166256" y="366563"/>
            <a:ext cx="11924144" cy="1314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初級1第11課1【バーベキュー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សាច់អាំង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h. お菓子(おかし)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នំ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Google Shape;254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4"/>
          <p:cNvSpPr txBox="1">
            <a:spLocks noGrp="1"/>
          </p:cNvSpPr>
          <p:nvPr>
            <p:ph type="subTitle" idx="1"/>
          </p:nvPr>
        </p:nvSpPr>
        <p:spPr>
          <a:xfrm>
            <a:off x="166256" y="366563"/>
            <a:ext cx="11924144" cy="1314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初級1第11課1【バーベキュー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សាច់អាំង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i. ソフトドリンク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ភេសជ្ជៈ </a:t>
            </a:r>
            <a:r>
              <a:rPr lang="en-US" sz="2800"/>
              <a:t>(お茶) (おちゃ)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(តែ)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13" y="0"/>
            <a:ext cx="685797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6"/>
          <p:cNvSpPr txBox="1">
            <a:spLocks noGrp="1"/>
          </p:cNvSpPr>
          <p:nvPr>
            <p:ph type="subTitle" idx="1"/>
          </p:nvPr>
        </p:nvSpPr>
        <p:spPr>
          <a:xfrm>
            <a:off x="166256" y="366563"/>
            <a:ext cx="11924144" cy="1314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初級1第11課1【バーベキュー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សាច់អាំង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i. ソフトドリンク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ភេសជ្ជៈ </a:t>
            </a:r>
            <a:r>
              <a:rPr lang="en-US" sz="2800"/>
              <a:t>(ジュース)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(ទឹកផ្លែឈើ)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Google Shape;274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8"/>
          <p:cNvSpPr txBox="1">
            <a:spLocks noGrp="1"/>
          </p:cNvSpPr>
          <p:nvPr>
            <p:ph type="subTitle" idx="1"/>
          </p:nvPr>
        </p:nvSpPr>
        <p:spPr>
          <a:xfrm>
            <a:off x="166256" y="366563"/>
            <a:ext cx="11924144" cy="1314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初級1第11課1【バーベキュー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សាច់អាំង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j. お酒(おさけ)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ស្រាសាកិ </a:t>
            </a:r>
            <a:r>
              <a:rPr lang="en-US" sz="2800"/>
              <a:t>(ビール)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 (ស្រាបៀរ)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Google Shape;284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13" y="0"/>
            <a:ext cx="685797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0"/>
          <p:cNvSpPr txBox="1">
            <a:spLocks noGrp="1"/>
          </p:cNvSpPr>
          <p:nvPr>
            <p:ph type="subTitle" idx="1"/>
          </p:nvPr>
        </p:nvSpPr>
        <p:spPr>
          <a:xfrm>
            <a:off x="166256" y="366563"/>
            <a:ext cx="11924144" cy="1314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初級1第11課1【バーベキュー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សាច់អាំង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j. お酒(おさけ)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ស្រាសាកិ </a:t>
            </a:r>
            <a:r>
              <a:rPr lang="en-US" sz="2800"/>
              <a:t>(ワイン)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(ស្រាបៀរ)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6986" y="0"/>
            <a:ext cx="685802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2"/>
          <p:cNvSpPr txBox="1">
            <a:spLocks noGrp="1"/>
          </p:cNvSpPr>
          <p:nvPr>
            <p:ph type="subTitle" idx="1"/>
          </p:nvPr>
        </p:nvSpPr>
        <p:spPr>
          <a:xfrm>
            <a:off x="166256" y="366563"/>
            <a:ext cx="11924144" cy="1314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 dirty="0"/>
              <a:t>初級1第11課1【バーベキュー </a:t>
            </a:r>
            <a:r>
              <a:rPr lang="en-US" sz="2800" dirty="0" err="1">
                <a:latin typeface="Khmer"/>
                <a:ea typeface="Khmer"/>
                <a:cs typeface="Khmer"/>
                <a:sym typeface="Khmer"/>
              </a:rPr>
              <a:t>សាច់អាំង</a:t>
            </a:r>
            <a:r>
              <a:rPr lang="en-US" sz="2800" dirty="0"/>
              <a:t>】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 dirty="0"/>
              <a:t>j. </a:t>
            </a:r>
            <a:r>
              <a:rPr lang="en-US" sz="2800" dirty="0" err="1"/>
              <a:t>お酒</a:t>
            </a:r>
            <a:r>
              <a:rPr lang="en-US" sz="2800" dirty="0"/>
              <a:t>(</a:t>
            </a:r>
            <a:r>
              <a:rPr lang="en-US" sz="2800" dirty="0" err="1"/>
              <a:t>おさけ</a:t>
            </a:r>
            <a:r>
              <a:rPr lang="en-US" sz="2800" dirty="0"/>
              <a:t>) </a:t>
            </a:r>
            <a:r>
              <a:rPr lang="en-US" sz="2800" dirty="0" err="1">
                <a:latin typeface="Khmer"/>
                <a:ea typeface="Khmer"/>
                <a:cs typeface="Khmer"/>
                <a:sym typeface="Khmer"/>
              </a:rPr>
              <a:t>ស្រាសាកិ</a:t>
            </a:r>
            <a:r>
              <a:rPr lang="en-US" sz="2800" dirty="0">
                <a:latin typeface="Khmer"/>
                <a:ea typeface="Khmer"/>
                <a:cs typeface="Khmer"/>
                <a:sym typeface="Khmer"/>
              </a:rPr>
              <a:t> </a:t>
            </a:r>
            <a:r>
              <a:rPr lang="en-US" sz="2800" dirty="0"/>
              <a:t>(</a:t>
            </a:r>
            <a:r>
              <a:rPr lang="en-US" sz="2800" dirty="0" err="1"/>
              <a:t>日本酒</a:t>
            </a:r>
            <a:r>
              <a:rPr lang="en-US" sz="2800" dirty="0"/>
              <a:t>(</a:t>
            </a:r>
            <a:r>
              <a:rPr lang="en-US" sz="2800" dirty="0" err="1"/>
              <a:t>にほんしゅ</a:t>
            </a:r>
            <a:r>
              <a:rPr lang="en-US" sz="2800" dirty="0"/>
              <a:t>)</a:t>
            </a:r>
            <a:r>
              <a:rPr lang="en-US" sz="2800" dirty="0">
                <a:latin typeface="Khmer"/>
                <a:ea typeface="Khmer"/>
                <a:cs typeface="Khmer"/>
                <a:sym typeface="Khmer"/>
              </a:rPr>
              <a:t> (</a:t>
            </a:r>
            <a:r>
              <a:rPr lang="en-US" sz="2800" dirty="0" err="1">
                <a:latin typeface="Khmer"/>
                <a:ea typeface="Khmer"/>
                <a:cs typeface="Khmer"/>
                <a:sym typeface="Khmer"/>
              </a:rPr>
              <a:t>ស្រាជប៉ុន</a:t>
            </a:r>
            <a:r>
              <a:rPr lang="en-US" sz="2800" dirty="0">
                <a:latin typeface="Khmer"/>
                <a:ea typeface="Khmer"/>
                <a:cs typeface="Khmer"/>
                <a:sym typeface="Khmer"/>
              </a:rPr>
              <a:t>)</a:t>
            </a:r>
            <a:r>
              <a:rPr lang="ja-JP" altLang="en-US" sz="2800" dirty="0">
                <a:latin typeface="Khmer"/>
                <a:ea typeface="Khmer"/>
                <a:cs typeface="Khmer"/>
                <a:sym typeface="Khmer"/>
              </a:rPr>
              <a:t> ）</a:t>
            </a:r>
            <a:endParaRPr sz="2800" dirty="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4"/>
          <p:cNvSpPr txBox="1">
            <a:spLocks noGrp="1"/>
          </p:cNvSpPr>
          <p:nvPr>
            <p:ph type="subTitle" idx="1"/>
          </p:nvPr>
        </p:nvSpPr>
        <p:spPr>
          <a:xfrm>
            <a:off x="166256" y="366563"/>
            <a:ext cx="11924144" cy="1314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 dirty="0"/>
              <a:t>初級1第11課1【バーベキュー </a:t>
            </a:r>
            <a:r>
              <a:rPr lang="en-US" sz="2800" dirty="0" err="1">
                <a:latin typeface="Khmer"/>
                <a:ea typeface="Khmer"/>
                <a:cs typeface="Khmer"/>
                <a:sym typeface="Khmer"/>
              </a:rPr>
              <a:t>សាច់អាំង</a:t>
            </a:r>
            <a:r>
              <a:rPr lang="en-US" sz="2800" dirty="0"/>
              <a:t>】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 dirty="0"/>
              <a:t>j. </a:t>
            </a:r>
            <a:r>
              <a:rPr lang="en-US" sz="2800" dirty="0" err="1"/>
              <a:t>お酒</a:t>
            </a:r>
            <a:r>
              <a:rPr lang="en-US" sz="2800" dirty="0"/>
              <a:t>(</a:t>
            </a:r>
            <a:r>
              <a:rPr lang="en-US" sz="2800" dirty="0" err="1"/>
              <a:t>おさけ</a:t>
            </a:r>
            <a:r>
              <a:rPr lang="en-US" sz="2800" dirty="0"/>
              <a:t>) </a:t>
            </a:r>
            <a:r>
              <a:rPr lang="en-US" sz="2800" dirty="0" err="1">
                <a:latin typeface="Khmer"/>
                <a:ea typeface="Khmer"/>
                <a:cs typeface="Khmer"/>
                <a:sym typeface="Khmer"/>
              </a:rPr>
              <a:t>ស្រាសាកិ</a:t>
            </a:r>
            <a:r>
              <a:rPr lang="en-US" sz="2800" dirty="0">
                <a:latin typeface="Khmer"/>
                <a:ea typeface="Khmer"/>
                <a:cs typeface="Khmer"/>
                <a:sym typeface="Khmer"/>
              </a:rPr>
              <a:t> </a:t>
            </a:r>
            <a:r>
              <a:rPr lang="en-US" sz="2800" dirty="0"/>
              <a:t>(</a:t>
            </a:r>
            <a:r>
              <a:rPr lang="en-US" sz="2800" dirty="0" err="1"/>
              <a:t>焼酎</a:t>
            </a:r>
            <a:r>
              <a:rPr lang="en-US" sz="2800" dirty="0"/>
              <a:t>(</a:t>
            </a:r>
            <a:r>
              <a:rPr lang="en-US" sz="2800" dirty="0" err="1"/>
              <a:t>しょうちゅう</a:t>
            </a:r>
            <a:r>
              <a:rPr lang="en-US" sz="2800" dirty="0"/>
              <a:t>) </a:t>
            </a:r>
            <a:r>
              <a:rPr lang="en-US" sz="2800" dirty="0">
                <a:latin typeface="Khmer"/>
                <a:ea typeface="Khmer"/>
                <a:cs typeface="Khmer"/>
                <a:sym typeface="Khmer"/>
              </a:rPr>
              <a:t>(</a:t>
            </a:r>
            <a:r>
              <a:rPr lang="en-US" sz="2800" dirty="0" err="1">
                <a:latin typeface="Khmer"/>
                <a:ea typeface="Khmer"/>
                <a:cs typeface="Khmer"/>
                <a:sym typeface="Khmer"/>
              </a:rPr>
              <a:t>ស្រាសូជូ</a:t>
            </a:r>
            <a:r>
              <a:rPr lang="en-US" sz="2800" dirty="0">
                <a:latin typeface="Khmer"/>
                <a:ea typeface="Khmer"/>
                <a:cs typeface="Khmer"/>
                <a:sym typeface="Khmer"/>
              </a:rPr>
              <a:t>)</a:t>
            </a:r>
            <a:r>
              <a:rPr lang="ja-JP" altLang="en-US" sz="2800" dirty="0">
                <a:latin typeface="Khmer"/>
                <a:ea typeface="Khmer"/>
                <a:cs typeface="Khmer"/>
                <a:sym typeface="Khmer"/>
              </a:rPr>
              <a:t> ）</a:t>
            </a:r>
            <a:endParaRPr sz="2800" dirty="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6"/>
          <p:cNvSpPr txBox="1">
            <a:spLocks noGrp="1"/>
          </p:cNvSpPr>
          <p:nvPr>
            <p:ph type="subTitle" idx="1"/>
          </p:nvPr>
        </p:nvSpPr>
        <p:spPr>
          <a:xfrm>
            <a:off x="166256" y="366563"/>
            <a:ext cx="11924144" cy="1314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初級1第11課1【バーベキュー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សាច់អាំង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k. コップ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កែវ ពែង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" name="Google Shape;324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48"/>
          <p:cNvSpPr txBox="1">
            <a:spLocks noGrp="1"/>
          </p:cNvSpPr>
          <p:nvPr>
            <p:ph type="subTitle" idx="1"/>
          </p:nvPr>
        </p:nvSpPr>
        <p:spPr>
          <a:xfrm>
            <a:off x="166256" y="366563"/>
            <a:ext cx="11924144" cy="1314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初級1第11課1【バーベキュー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សាច់អាំង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l. お皿(おさら)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ចាន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50"/>
          <p:cNvSpPr txBox="1">
            <a:spLocks noGrp="1"/>
          </p:cNvSpPr>
          <p:nvPr>
            <p:ph type="subTitle" idx="1"/>
          </p:nvPr>
        </p:nvSpPr>
        <p:spPr>
          <a:xfrm>
            <a:off x="166256" y="366563"/>
            <a:ext cx="11924144" cy="1314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初級1第11課1【バーベキュー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សាច់អាំង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m. わりばし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ចង្កឹះឈើ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Google Shape;344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52"/>
          <p:cNvSpPr txBox="1">
            <a:spLocks noGrp="1"/>
          </p:cNvSpPr>
          <p:nvPr>
            <p:ph type="subTitle" idx="1"/>
          </p:nvPr>
        </p:nvSpPr>
        <p:spPr>
          <a:xfrm>
            <a:off x="166256" y="366563"/>
            <a:ext cx="11924144" cy="1314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初級1第11課1【バーベキュー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សាច់អាំង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n. ごみ袋(ごみぶくろ)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ថង់សំរាម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54"/>
          <p:cNvSpPr txBox="1">
            <a:spLocks noGrp="1"/>
          </p:cNvSpPr>
          <p:nvPr>
            <p:ph type="subTitle" idx="1"/>
          </p:nvPr>
        </p:nvSpPr>
        <p:spPr>
          <a:xfrm>
            <a:off x="166256" y="366563"/>
            <a:ext cx="11924144" cy="1314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初級1第11課3【アレルギー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អាឡែស៊ី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a. エビ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បង្គា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Google Shape;364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56"/>
          <p:cNvSpPr txBox="1">
            <a:spLocks noGrp="1"/>
          </p:cNvSpPr>
          <p:nvPr>
            <p:ph type="subTitle" idx="1"/>
          </p:nvPr>
        </p:nvSpPr>
        <p:spPr>
          <a:xfrm>
            <a:off x="166256" y="366563"/>
            <a:ext cx="11924144" cy="1314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初級1第11課3【アレルギー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អាឡែស៊ី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b. カニ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ក្ដាម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" name="Google Shape;374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58"/>
          <p:cNvSpPr txBox="1">
            <a:spLocks noGrp="1"/>
          </p:cNvSpPr>
          <p:nvPr>
            <p:ph type="subTitle" idx="1"/>
          </p:nvPr>
        </p:nvSpPr>
        <p:spPr>
          <a:xfrm>
            <a:off x="166256" y="366563"/>
            <a:ext cx="11924144" cy="1314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初級1第11課3【アレルギー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អាឡែស៊ី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c. 卵(たまご)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ស៊ុត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4" name="Google Shape;384;p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60"/>
          <p:cNvSpPr txBox="1">
            <a:spLocks noGrp="1"/>
          </p:cNvSpPr>
          <p:nvPr>
            <p:ph type="subTitle" idx="1"/>
          </p:nvPr>
        </p:nvSpPr>
        <p:spPr>
          <a:xfrm>
            <a:off x="166256" y="366563"/>
            <a:ext cx="11924144" cy="1314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 dirty="0"/>
              <a:t>初級1第11課3【アレルギー </a:t>
            </a:r>
            <a:r>
              <a:rPr lang="en-US" sz="2800" dirty="0" err="1">
                <a:latin typeface="Khmer"/>
                <a:ea typeface="Khmer"/>
                <a:cs typeface="Khmer"/>
                <a:sym typeface="Khmer"/>
              </a:rPr>
              <a:t>អាឡែស៊ី</a:t>
            </a:r>
            <a:r>
              <a:rPr lang="en-US" sz="2800" dirty="0"/>
              <a:t>】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 dirty="0"/>
              <a:t>d. </a:t>
            </a:r>
            <a:r>
              <a:rPr lang="en-US" sz="2800" dirty="0" err="1"/>
              <a:t>ピーナッツ</a:t>
            </a:r>
            <a:r>
              <a:rPr lang="en-US" sz="2800" dirty="0"/>
              <a:t>/</a:t>
            </a:r>
            <a:r>
              <a:rPr lang="en-US" sz="2800" dirty="0" err="1"/>
              <a:t>落花生</a:t>
            </a:r>
            <a:r>
              <a:rPr lang="en-US" sz="2800" dirty="0"/>
              <a:t>(</a:t>
            </a:r>
            <a:r>
              <a:rPr lang="en-US" sz="2800" dirty="0" err="1"/>
              <a:t>らっかせい</a:t>
            </a:r>
            <a:r>
              <a:rPr lang="en-US" sz="2800" dirty="0"/>
              <a:t>) </a:t>
            </a:r>
            <a:r>
              <a:rPr lang="en-US" sz="2800" dirty="0" err="1">
                <a:latin typeface="Khmer"/>
                <a:ea typeface="Khmer"/>
                <a:cs typeface="Khmer"/>
                <a:sym typeface="Khmer"/>
              </a:rPr>
              <a:t>សណ្ដែកដី</a:t>
            </a:r>
            <a:endParaRPr sz="2800" dirty="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" name="Google Shape;394;p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62"/>
          <p:cNvSpPr txBox="1">
            <a:spLocks noGrp="1"/>
          </p:cNvSpPr>
          <p:nvPr>
            <p:ph type="subTitle" idx="1"/>
          </p:nvPr>
        </p:nvSpPr>
        <p:spPr>
          <a:xfrm>
            <a:off x="166256" y="366563"/>
            <a:ext cx="11924144" cy="1314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 dirty="0"/>
              <a:t>初級1第11課3【アレルギー </a:t>
            </a:r>
            <a:r>
              <a:rPr lang="en-US" sz="2800" dirty="0" err="1">
                <a:latin typeface="Khmer"/>
                <a:ea typeface="Khmer"/>
                <a:cs typeface="Khmer"/>
                <a:sym typeface="Khmer"/>
              </a:rPr>
              <a:t>អាឡែស៊ី</a:t>
            </a:r>
            <a:r>
              <a:rPr lang="en-US" sz="2800" dirty="0"/>
              <a:t>】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 dirty="0"/>
              <a:t>e. </a:t>
            </a:r>
            <a:r>
              <a:rPr lang="en-US" sz="2800" dirty="0" err="1"/>
              <a:t>そば</a:t>
            </a:r>
            <a:r>
              <a:rPr lang="en-US" sz="2800" dirty="0"/>
              <a:t>/</a:t>
            </a:r>
            <a:r>
              <a:rPr lang="en-US" sz="2800" dirty="0" err="1"/>
              <a:t>そば粉</a:t>
            </a:r>
            <a:r>
              <a:rPr lang="en-US" sz="2800" dirty="0"/>
              <a:t> (</a:t>
            </a:r>
            <a:r>
              <a:rPr lang="en-US" sz="2800" dirty="0" err="1"/>
              <a:t>そばこ</a:t>
            </a:r>
            <a:r>
              <a:rPr lang="en-US" sz="2800" dirty="0"/>
              <a:t>) </a:t>
            </a:r>
            <a:r>
              <a:rPr lang="en-US" sz="2800" dirty="0" err="1">
                <a:latin typeface="Khmer"/>
                <a:ea typeface="Khmer"/>
                <a:cs typeface="Khmer"/>
                <a:sym typeface="Khmer"/>
              </a:rPr>
              <a:t>មីសូបា</a:t>
            </a:r>
            <a:r>
              <a:rPr lang="en-US" sz="2800" dirty="0">
                <a:latin typeface="Khmer"/>
                <a:ea typeface="Khmer"/>
                <a:cs typeface="Khmer"/>
                <a:sym typeface="Khmer"/>
              </a:rPr>
              <a:t>/</a:t>
            </a:r>
            <a:r>
              <a:rPr lang="en-US" sz="2800" dirty="0" err="1">
                <a:latin typeface="Khmer"/>
                <a:ea typeface="Khmer"/>
                <a:cs typeface="Khmer"/>
                <a:sym typeface="Khmer"/>
              </a:rPr>
              <a:t>ម្សៅមីសូបា</a:t>
            </a:r>
            <a:endParaRPr sz="2800" dirty="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" name="Google Shape;404;p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64"/>
          <p:cNvSpPr txBox="1">
            <a:spLocks noGrp="1"/>
          </p:cNvSpPr>
          <p:nvPr>
            <p:ph type="subTitle" idx="1"/>
          </p:nvPr>
        </p:nvSpPr>
        <p:spPr>
          <a:xfrm>
            <a:off x="166256" y="366563"/>
            <a:ext cx="11924144" cy="1314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 dirty="0"/>
              <a:t>初級1第11課3【アレルギー </a:t>
            </a:r>
            <a:r>
              <a:rPr lang="en-US" sz="2800" dirty="0" err="1">
                <a:latin typeface="Khmer"/>
                <a:ea typeface="Khmer"/>
                <a:cs typeface="Khmer"/>
                <a:sym typeface="Khmer"/>
              </a:rPr>
              <a:t>អាឡែស៊ី</a:t>
            </a:r>
            <a:r>
              <a:rPr lang="en-US" sz="2800" dirty="0"/>
              <a:t>】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 dirty="0"/>
              <a:t>f. </a:t>
            </a:r>
            <a:r>
              <a:rPr lang="en-US" sz="2800" dirty="0" err="1"/>
              <a:t>小麦</a:t>
            </a:r>
            <a:r>
              <a:rPr lang="en-US" sz="2800" dirty="0"/>
              <a:t>(</a:t>
            </a:r>
            <a:r>
              <a:rPr lang="en-US" sz="2800" dirty="0" err="1"/>
              <a:t>こむぎ</a:t>
            </a:r>
            <a:r>
              <a:rPr lang="en-US" sz="2800" dirty="0"/>
              <a:t>)/</a:t>
            </a:r>
            <a:r>
              <a:rPr lang="en-US" sz="2800" dirty="0" err="1"/>
              <a:t>小麦粉</a:t>
            </a:r>
            <a:r>
              <a:rPr lang="en-US" sz="2800" dirty="0"/>
              <a:t> (</a:t>
            </a:r>
            <a:r>
              <a:rPr lang="en-US" sz="2800" dirty="0" err="1"/>
              <a:t>こむぎこ</a:t>
            </a:r>
            <a:r>
              <a:rPr lang="en-US" sz="2800" dirty="0"/>
              <a:t>) </a:t>
            </a:r>
            <a:r>
              <a:rPr lang="en-US" sz="2800" dirty="0" err="1">
                <a:latin typeface="Khmer"/>
                <a:ea typeface="Khmer"/>
                <a:cs typeface="Khmer"/>
                <a:sym typeface="Khmer"/>
              </a:rPr>
              <a:t>ស្រូវសាលី</a:t>
            </a:r>
            <a:r>
              <a:rPr lang="en-US" sz="2800" dirty="0">
                <a:latin typeface="Khmer"/>
                <a:ea typeface="Khmer"/>
                <a:cs typeface="Khmer"/>
                <a:sym typeface="Khmer"/>
              </a:rPr>
              <a:t>/</a:t>
            </a:r>
            <a:r>
              <a:rPr lang="en-US" sz="2800" dirty="0" err="1">
                <a:latin typeface="Khmer"/>
                <a:ea typeface="Khmer"/>
                <a:cs typeface="Khmer"/>
                <a:sym typeface="Khmer"/>
              </a:rPr>
              <a:t>ម្សៅស្រូវសាលី</a:t>
            </a:r>
            <a:endParaRPr sz="2800" dirty="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4" name="Google Shape;414;p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66"/>
          <p:cNvSpPr txBox="1">
            <a:spLocks noGrp="1"/>
          </p:cNvSpPr>
          <p:nvPr>
            <p:ph type="subTitle" idx="1"/>
          </p:nvPr>
        </p:nvSpPr>
        <p:spPr>
          <a:xfrm>
            <a:off x="166256" y="366563"/>
            <a:ext cx="11924144" cy="1536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初級1第11課3【アレルギー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អាឡែស៊ី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g. 牛乳(ぎゅうにゅう)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ទឹកដោះគោ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" name="Google Shape;424;p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Google Shape;425;p67"/>
          <p:cNvSpPr/>
          <p:nvPr/>
        </p:nvSpPr>
        <p:spPr>
          <a:xfrm rot="2452157">
            <a:off x="1538474" y="1405641"/>
            <a:ext cx="1440087" cy="108000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68"/>
          <p:cNvSpPr txBox="1">
            <a:spLocks noGrp="1"/>
          </p:cNvSpPr>
          <p:nvPr>
            <p:ph type="subTitle" idx="1"/>
          </p:nvPr>
        </p:nvSpPr>
        <p:spPr>
          <a:xfrm>
            <a:off x="166256" y="366563"/>
            <a:ext cx="11924144" cy="1536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初級1第11課3【アレルギー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អាឡែស៊ី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g. 乳製品(にゅうせいひん)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ផលិតផលធ្វើពីទឹកដោះគោ </a:t>
            </a:r>
            <a:r>
              <a:rPr lang="en-US" sz="2800"/>
              <a:t>(バター)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 (បឺ)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Google Shape;435;p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69"/>
          <p:cNvSpPr/>
          <p:nvPr/>
        </p:nvSpPr>
        <p:spPr>
          <a:xfrm rot="-5400000">
            <a:off x="4919552" y="5507183"/>
            <a:ext cx="1440000" cy="1080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0"/>
          <p:cNvSpPr txBox="1">
            <a:spLocks noGrp="1"/>
          </p:cNvSpPr>
          <p:nvPr>
            <p:ph type="subTitle" idx="1"/>
          </p:nvPr>
        </p:nvSpPr>
        <p:spPr>
          <a:xfrm>
            <a:off x="166256" y="366563"/>
            <a:ext cx="11924144" cy="1536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初級1第11課3【アレルギー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អាឡែស៊ី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g. 乳製品(にゅうせいひん)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ផលិតផលធ្វើពីទឹកដោះគោ </a:t>
            </a:r>
            <a:r>
              <a:rPr lang="en-US" sz="2800"/>
              <a:t>(チーズ)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 (ឈីស)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Google Shape;446;p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71"/>
          <p:cNvSpPr/>
          <p:nvPr/>
        </p:nvSpPr>
        <p:spPr>
          <a:xfrm rot="9328147">
            <a:off x="8799408" y="1937000"/>
            <a:ext cx="1440086" cy="1080027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72"/>
          <p:cNvSpPr txBox="1">
            <a:spLocks noGrp="1"/>
          </p:cNvSpPr>
          <p:nvPr>
            <p:ph type="subTitle" idx="1"/>
          </p:nvPr>
        </p:nvSpPr>
        <p:spPr>
          <a:xfrm>
            <a:off x="138540" y="366563"/>
            <a:ext cx="12192000" cy="1536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初級1第11課3【アレルギー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អាឡែស៊ី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g. 乳製品(にゅうせいひん)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ផលិតផលធ្វើពីទឹកដោះគោ </a:t>
            </a:r>
            <a:r>
              <a:rPr lang="en-US" sz="2800"/>
              <a:t>(ヨーグルト)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 (យ៉ាអួរ)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848</Words>
  <Application>Microsoft Office PowerPoint</Application>
  <PresentationFormat>ワイド画面</PresentationFormat>
  <Paragraphs>72</Paragraphs>
  <Slides>73</Slides>
  <Notes>73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73</vt:i4>
      </vt:variant>
    </vt:vector>
  </HeadingPairs>
  <TitlesOfParts>
    <vt:vector size="76" baseType="lpstr">
      <vt:lpstr>Arial</vt:lpstr>
      <vt:lpstr>Khmer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松田 朋子</dc:creator>
  <cp:lastModifiedBy>Takehara Kazuyo</cp:lastModifiedBy>
  <cp:revision>1</cp:revision>
  <dcterms:created xsi:type="dcterms:W3CDTF">2021-11-15T04:51:58Z</dcterms:created>
  <dcterms:modified xsi:type="dcterms:W3CDTF">2022-04-01T03:22:30Z</dcterms:modified>
</cp:coreProperties>
</file>