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69" r:id="rId15"/>
    <p:sldId id="270" r:id="rId16"/>
    <p:sldId id="271" r:id="rId17"/>
    <p:sldId id="275" r:id="rId18"/>
    <p:sldId id="273" r:id="rId19"/>
    <p:sldId id="325" r:id="rId20"/>
  </p:sldIdLst>
  <p:sldSz cx="12192000" cy="6858000"/>
  <p:notesSz cx="6858000" cy="9144000"/>
  <p:embeddedFontLst>
    <p:embeddedFont>
      <p:font typeface="Khmer" panose="020B060007020508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h+1gAWRqUHCavRJdyMgqYWMziP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CC3CD7-B208-4F45-BDEF-EC4F9954B5E0}" v="5" dt="2022-04-01T03:22:44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8CC3CD7-B208-4F45-BDEF-EC4F9954B5E0}"/>
    <pc:docChg chg="custSel addSld delSld modSld sldOrd">
      <pc:chgData name="Takehara Kazuyo" userId="6c1305eccc517997" providerId="LiveId" clId="{58CC3CD7-B208-4F45-BDEF-EC4F9954B5E0}" dt="2022-04-01T03:22:41.954" v="31" actId="2696"/>
      <pc:docMkLst>
        <pc:docMk/>
      </pc:docMkLst>
      <pc:sldChg chg="addSp delSp modSp mod">
        <pc:chgData name="Takehara Kazuyo" userId="6c1305eccc517997" providerId="LiveId" clId="{58CC3CD7-B208-4F45-BDEF-EC4F9954B5E0}" dt="2022-01-11T01:51:00.947" v="18" actId="478"/>
        <pc:sldMkLst>
          <pc:docMk/>
          <pc:sldMk cId="0" sldId="266"/>
        </pc:sldMkLst>
        <pc:spChg chg="add mod">
          <ac:chgData name="Takehara Kazuyo" userId="6c1305eccc517997" providerId="LiveId" clId="{58CC3CD7-B208-4F45-BDEF-EC4F9954B5E0}" dt="2022-01-11T01:49:43.208" v="2"/>
          <ac:spMkLst>
            <pc:docMk/>
            <pc:sldMk cId="0" sldId="266"/>
            <ac:spMk id="5" creationId="{9BB82560-ED01-4D28-84D5-279F391F7FB6}"/>
          </ac:spMkLst>
        </pc:spChg>
        <pc:spChg chg="add del mod">
          <ac:chgData name="Takehara Kazuyo" userId="6c1305eccc517997" providerId="LiveId" clId="{58CC3CD7-B208-4F45-BDEF-EC4F9954B5E0}" dt="2022-01-11T01:51:00.947" v="18" actId="478"/>
          <ac:spMkLst>
            <pc:docMk/>
            <pc:sldMk cId="0" sldId="266"/>
            <ac:spMk id="6" creationId="{A1F780FE-A97E-48BB-8172-BC2894C0AB3E}"/>
          </ac:spMkLst>
        </pc:spChg>
        <pc:picChg chg="add">
          <ac:chgData name="Takehara Kazuyo" userId="6c1305eccc517997" providerId="LiveId" clId="{58CC3CD7-B208-4F45-BDEF-EC4F9954B5E0}" dt="2022-01-11T01:49:27.018" v="1" actId="22"/>
          <ac:picMkLst>
            <pc:docMk/>
            <pc:sldMk cId="0" sldId="266"/>
            <ac:picMk id="3" creationId="{BCE1364E-2A53-46E4-AD86-B67BD7A1E299}"/>
          </ac:picMkLst>
        </pc:picChg>
        <pc:picChg chg="del">
          <ac:chgData name="Takehara Kazuyo" userId="6c1305eccc517997" providerId="LiveId" clId="{58CC3CD7-B208-4F45-BDEF-EC4F9954B5E0}" dt="2022-01-11T01:49:25.985" v="0" actId="478"/>
          <ac:picMkLst>
            <pc:docMk/>
            <pc:sldMk cId="0" sldId="266"/>
            <ac:picMk id="134" creationId="{00000000-0000-0000-0000-000000000000}"/>
          </ac:picMkLst>
        </pc:picChg>
      </pc:sldChg>
      <pc:sldChg chg="ord modNotes">
        <pc:chgData name="Takehara Kazuyo" userId="6c1305eccc517997" providerId="LiveId" clId="{58CC3CD7-B208-4F45-BDEF-EC4F9954B5E0}" dt="2022-01-11T01:50:01.813" v="6"/>
        <pc:sldMkLst>
          <pc:docMk/>
          <pc:sldMk cId="0" sldId="267"/>
        </pc:sldMkLst>
      </pc:sldChg>
      <pc:sldChg chg="del">
        <pc:chgData name="Takehara Kazuyo" userId="6c1305eccc517997" providerId="LiveId" clId="{58CC3CD7-B208-4F45-BDEF-EC4F9954B5E0}" dt="2022-01-11T01:50:04.559" v="7" actId="2696"/>
        <pc:sldMkLst>
          <pc:docMk/>
          <pc:sldMk cId="0" sldId="268"/>
        </pc:sldMkLst>
      </pc:sldChg>
      <pc:sldChg chg="addSp delSp modSp mod">
        <pc:chgData name="Takehara Kazuyo" userId="6c1305eccc517997" providerId="LiveId" clId="{58CC3CD7-B208-4F45-BDEF-EC4F9954B5E0}" dt="2022-01-11T01:50:53.597" v="16" actId="478"/>
        <pc:sldMkLst>
          <pc:docMk/>
          <pc:sldMk cId="0" sldId="270"/>
        </pc:sldMkLst>
        <pc:spChg chg="add mod">
          <ac:chgData name="Takehara Kazuyo" userId="6c1305eccc517997" providerId="LiveId" clId="{58CC3CD7-B208-4F45-BDEF-EC4F9954B5E0}" dt="2022-01-11T01:50:44.391" v="11"/>
          <ac:spMkLst>
            <pc:docMk/>
            <pc:sldMk cId="0" sldId="270"/>
            <ac:spMk id="5" creationId="{F4D33AE6-55E7-4D69-96EF-685BCC995503}"/>
          </ac:spMkLst>
        </pc:spChg>
        <pc:spChg chg="add del mod">
          <ac:chgData name="Takehara Kazuyo" userId="6c1305eccc517997" providerId="LiveId" clId="{58CC3CD7-B208-4F45-BDEF-EC4F9954B5E0}" dt="2022-01-11T01:50:53.597" v="16" actId="478"/>
          <ac:spMkLst>
            <pc:docMk/>
            <pc:sldMk cId="0" sldId="270"/>
            <ac:spMk id="6" creationId="{74267E90-085E-496E-ACE0-C85DD49F3ED2}"/>
          </ac:spMkLst>
        </pc:spChg>
        <pc:picChg chg="add">
          <ac:chgData name="Takehara Kazuyo" userId="6c1305eccc517997" providerId="LiveId" clId="{58CC3CD7-B208-4F45-BDEF-EC4F9954B5E0}" dt="2022-01-11T01:50:34.318" v="10" actId="22"/>
          <ac:picMkLst>
            <pc:docMk/>
            <pc:sldMk cId="0" sldId="270"/>
            <ac:picMk id="3" creationId="{1E95ABDC-F31F-4F03-9257-5D5D615C5E6C}"/>
          </ac:picMkLst>
        </pc:picChg>
        <pc:picChg chg="del">
          <ac:chgData name="Takehara Kazuyo" userId="6c1305eccc517997" providerId="LiveId" clId="{58CC3CD7-B208-4F45-BDEF-EC4F9954B5E0}" dt="2022-01-11T01:50:33.640" v="9" actId="478"/>
          <ac:picMkLst>
            <pc:docMk/>
            <pc:sldMk cId="0" sldId="270"/>
            <ac:picMk id="154" creationId="{00000000-0000-0000-0000-000000000000}"/>
          </ac:picMkLst>
        </pc:picChg>
      </pc:sldChg>
      <pc:sldChg chg="ord modNotes">
        <pc:chgData name="Takehara Kazuyo" userId="6c1305eccc517997" providerId="LiveId" clId="{58CC3CD7-B208-4F45-BDEF-EC4F9954B5E0}" dt="2022-01-11T01:50:49.105" v="14"/>
        <pc:sldMkLst>
          <pc:docMk/>
          <pc:sldMk cId="0" sldId="271"/>
        </pc:sldMkLst>
      </pc:sldChg>
      <pc:sldChg chg="del">
        <pc:chgData name="Takehara Kazuyo" userId="6c1305eccc517997" providerId="LiveId" clId="{58CC3CD7-B208-4F45-BDEF-EC4F9954B5E0}" dt="2022-01-11T01:50:56.998" v="17" actId="2696"/>
        <pc:sldMkLst>
          <pc:docMk/>
          <pc:sldMk cId="0" sldId="272"/>
        </pc:sldMkLst>
      </pc:sldChg>
      <pc:sldChg chg="delSp modSp add mod">
        <pc:chgData name="Takehara Kazuyo" userId="6c1305eccc517997" providerId="LiveId" clId="{58CC3CD7-B208-4F45-BDEF-EC4F9954B5E0}" dt="2022-01-11T01:51:17.151" v="29" actId="1037"/>
        <pc:sldMkLst>
          <pc:docMk/>
          <pc:sldMk cId="755725469" sldId="274"/>
        </pc:sldMkLst>
        <pc:spChg chg="del">
          <ac:chgData name="Takehara Kazuyo" userId="6c1305eccc517997" providerId="LiveId" clId="{58CC3CD7-B208-4F45-BDEF-EC4F9954B5E0}" dt="2022-01-11T01:50:07.073" v="8" actId="478"/>
          <ac:spMkLst>
            <pc:docMk/>
            <pc:sldMk cId="755725469" sldId="274"/>
            <ac:spMk id="5" creationId="{9BB82560-ED01-4D28-84D5-279F391F7FB6}"/>
          </ac:spMkLst>
        </pc:spChg>
        <pc:spChg chg="mod">
          <ac:chgData name="Takehara Kazuyo" userId="6c1305eccc517997" providerId="LiveId" clId="{58CC3CD7-B208-4F45-BDEF-EC4F9954B5E0}" dt="2022-01-11T01:51:17.151" v="29" actId="1037"/>
          <ac:spMkLst>
            <pc:docMk/>
            <pc:sldMk cId="755725469" sldId="274"/>
            <ac:spMk id="6" creationId="{A1F780FE-A97E-48BB-8172-BC2894C0AB3E}"/>
          </ac:spMkLst>
        </pc:spChg>
      </pc:sldChg>
      <pc:sldChg chg="delSp add mod">
        <pc:chgData name="Takehara Kazuyo" userId="6c1305eccc517997" providerId="LiveId" clId="{58CC3CD7-B208-4F45-BDEF-EC4F9954B5E0}" dt="2022-01-11T01:50:51.758" v="15" actId="478"/>
        <pc:sldMkLst>
          <pc:docMk/>
          <pc:sldMk cId="3773631983" sldId="275"/>
        </pc:sldMkLst>
        <pc:spChg chg="del">
          <ac:chgData name="Takehara Kazuyo" userId="6c1305eccc517997" providerId="LiveId" clId="{58CC3CD7-B208-4F45-BDEF-EC4F9954B5E0}" dt="2022-01-11T01:50:51.758" v="15" actId="478"/>
          <ac:spMkLst>
            <pc:docMk/>
            <pc:sldMk cId="3773631983" sldId="275"/>
            <ac:spMk id="5" creationId="{F4D33AE6-55E7-4D69-96EF-685BCC995503}"/>
          </ac:spMkLst>
        </pc:spChg>
      </pc:sldChg>
      <pc:sldChg chg="add del">
        <pc:chgData name="Takehara Kazuyo" userId="6c1305eccc517997" providerId="LiveId" clId="{58CC3CD7-B208-4F45-BDEF-EC4F9954B5E0}" dt="2022-04-01T03:22:41.954" v="3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4063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6468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甘い(あまい)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ផ្អែម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辛い(からい)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ហឹរ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すっぱい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ជូរ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しょっぱい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ប្រៃ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e. 苦い(にがい)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ល្វីង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E1364E-2A53-46E4-AD86-B67BD7A1E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5940"/>
            <a:ext cx="12192000" cy="5006119"/>
          </a:xfrm>
          <a:prstGeom prst="rect">
            <a:avLst/>
          </a:prstGeom>
        </p:spPr>
      </p:pic>
      <p:sp>
        <p:nvSpPr>
          <p:cNvPr id="5" name="Google Shape;151;p13">
            <a:extLst>
              <a:ext uri="{FF2B5EF4-FFF2-40B4-BE49-F238E27FC236}">
                <a16:creationId xmlns:a16="http://schemas.microsoft.com/office/drawing/2014/main" id="{9BB82560-ED01-4D28-84D5-279F391F7FB6}"/>
              </a:ext>
            </a:extLst>
          </p:cNvPr>
          <p:cNvSpPr/>
          <p:nvPr/>
        </p:nvSpPr>
        <p:spPr>
          <a:xfrm rot="3044801">
            <a:off x="-9685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f. 味(あじ)がこい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រសជាតិដិត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E1364E-2A53-46E4-AD86-B67BD7A1E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5940"/>
            <a:ext cx="12192000" cy="5006119"/>
          </a:xfrm>
          <a:prstGeom prst="rect">
            <a:avLst/>
          </a:prstGeom>
        </p:spPr>
      </p:pic>
      <p:sp>
        <p:nvSpPr>
          <p:cNvPr id="6" name="Google Shape;151;p13">
            <a:extLst>
              <a:ext uri="{FF2B5EF4-FFF2-40B4-BE49-F238E27FC236}">
                <a16:creationId xmlns:a16="http://schemas.microsoft.com/office/drawing/2014/main" id="{A1F780FE-A97E-48BB-8172-BC2894C0AB3E}"/>
              </a:ext>
            </a:extLst>
          </p:cNvPr>
          <p:cNvSpPr/>
          <p:nvPr/>
        </p:nvSpPr>
        <p:spPr>
          <a:xfrm rot="3044801">
            <a:off x="6601878" y="230488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5725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味(あじ)がうすい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រសជាតិសាប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E95ABDC-F31F-4F03-9257-5D5D615C5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7910"/>
            <a:ext cx="12192000" cy="4982179"/>
          </a:xfrm>
          <a:prstGeom prst="rect">
            <a:avLst/>
          </a:prstGeom>
        </p:spPr>
      </p:pic>
      <p:sp>
        <p:nvSpPr>
          <p:cNvPr id="5" name="Google Shape;151;p13">
            <a:extLst>
              <a:ext uri="{FF2B5EF4-FFF2-40B4-BE49-F238E27FC236}">
                <a16:creationId xmlns:a16="http://schemas.microsoft.com/office/drawing/2014/main" id="{F4D33AE6-55E7-4D69-96EF-685BCC995503}"/>
              </a:ext>
            </a:extLst>
          </p:cNvPr>
          <p:cNvSpPr/>
          <p:nvPr/>
        </p:nvSpPr>
        <p:spPr>
          <a:xfrm rot="3044801">
            <a:off x="-9685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h. おいしい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ឆ្ងាញ់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E95ABDC-F31F-4F03-9257-5D5D615C5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7910"/>
            <a:ext cx="12192000" cy="4982179"/>
          </a:xfrm>
          <a:prstGeom prst="rect">
            <a:avLst/>
          </a:prstGeom>
        </p:spPr>
      </p:pic>
      <p:sp>
        <p:nvSpPr>
          <p:cNvPr id="6" name="Google Shape;151;p13">
            <a:extLst>
              <a:ext uri="{FF2B5EF4-FFF2-40B4-BE49-F238E27FC236}">
                <a16:creationId xmlns:a16="http://schemas.microsoft.com/office/drawing/2014/main" id="{74267E90-085E-496E-ACE0-C85DD49F3ED2}"/>
              </a:ext>
            </a:extLst>
          </p:cNvPr>
          <p:cNvSpPr/>
          <p:nvPr/>
        </p:nvSpPr>
        <p:spPr>
          <a:xfrm rot="3044801">
            <a:off x="6699158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3631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初級1第12課1【味(あじ)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រសជាតិ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i. まずい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មិនឆ្ងាញ់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Office PowerPoint</Application>
  <PresentationFormat>ワイド画面</PresentationFormat>
  <Paragraphs>18</Paragraphs>
  <Slides>19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2" baseType="lpstr">
      <vt:lpstr>Khmer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2022-04-01T03:22:46Z</dcterms:modified>
</cp:coreProperties>
</file>