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25" r:id="rId56"/>
  </p:sldIdLst>
  <p:sldSz cx="12192000" cy="6858000"/>
  <p:notesSz cx="6858000" cy="9144000"/>
  <p:embeddedFontLst>
    <p:embeddedFont>
      <p:font typeface="Khmer" panose="020B0600070205080204" charset="0"/>
      <p:regular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0" roundtripDataSignature="AMtx7mitr4PKPfn36MQNZwOVkdxk0q4C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8580BA-E90D-4A82-A9EB-464257F96F5D}" v="2" dt="2022-04-01T03:22:01.6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customschemas.google.com/relationships/presentationmetadata" Target="metadata"/><Relationship Id="rId65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A88580BA-E90D-4A82-A9EB-464257F96F5D}"/>
    <pc:docChg chg="addSld delSld modSld">
      <pc:chgData name="Takehara Kazuyo" userId="6c1305eccc517997" providerId="LiveId" clId="{A88580BA-E90D-4A82-A9EB-464257F96F5D}" dt="2022-04-01T03:21:59.608" v="31" actId="2696"/>
      <pc:docMkLst>
        <pc:docMk/>
      </pc:docMkLst>
      <pc:sldChg chg="modSp mod">
        <pc:chgData name="Takehara Kazuyo" userId="6c1305eccc517997" providerId="LiveId" clId="{A88580BA-E90D-4A82-A9EB-464257F96F5D}" dt="2022-01-11T01:35:40.869" v="2" actId="20577"/>
        <pc:sldMkLst>
          <pc:docMk/>
          <pc:sldMk cId="0" sldId="279"/>
        </pc:sldMkLst>
        <pc:spChg chg="mod">
          <ac:chgData name="Takehara Kazuyo" userId="6c1305eccc517997" providerId="LiveId" clId="{A88580BA-E90D-4A82-A9EB-464257F96F5D}" dt="2022-01-11T01:35:40.869" v="2" actId="20577"/>
          <ac:spMkLst>
            <pc:docMk/>
            <pc:sldMk cId="0" sldId="279"/>
            <ac:spMk id="213" creationId="{00000000-0000-0000-0000-000000000000}"/>
          </ac:spMkLst>
        </pc:spChg>
      </pc:sldChg>
      <pc:sldChg chg="modSp mod">
        <pc:chgData name="Takehara Kazuyo" userId="6c1305eccc517997" providerId="LiveId" clId="{A88580BA-E90D-4A82-A9EB-464257F96F5D}" dt="2022-01-11T01:35:48.273" v="5" actId="20577"/>
        <pc:sldMkLst>
          <pc:docMk/>
          <pc:sldMk cId="0" sldId="281"/>
        </pc:sldMkLst>
        <pc:spChg chg="mod">
          <ac:chgData name="Takehara Kazuyo" userId="6c1305eccc517997" providerId="LiveId" clId="{A88580BA-E90D-4A82-A9EB-464257F96F5D}" dt="2022-01-11T01:35:48.273" v="5" actId="20577"/>
          <ac:spMkLst>
            <pc:docMk/>
            <pc:sldMk cId="0" sldId="281"/>
            <ac:spMk id="225" creationId="{00000000-0000-0000-0000-000000000000}"/>
          </ac:spMkLst>
        </pc:spChg>
      </pc:sldChg>
      <pc:sldChg chg="modSp mod">
        <pc:chgData name="Takehara Kazuyo" userId="6c1305eccc517997" providerId="LiveId" clId="{A88580BA-E90D-4A82-A9EB-464257F96F5D}" dt="2022-01-11T01:36:41.397" v="17" actId="20577"/>
        <pc:sldMkLst>
          <pc:docMk/>
          <pc:sldMk cId="0" sldId="285"/>
        </pc:sldMkLst>
        <pc:spChg chg="mod">
          <ac:chgData name="Takehara Kazuyo" userId="6c1305eccc517997" providerId="LiveId" clId="{A88580BA-E90D-4A82-A9EB-464257F96F5D}" dt="2022-01-11T01:36:41.397" v="17" actId="20577"/>
          <ac:spMkLst>
            <pc:docMk/>
            <pc:sldMk cId="0" sldId="285"/>
            <ac:spMk id="247" creationId="{00000000-0000-0000-0000-000000000000}"/>
          </ac:spMkLst>
        </pc:spChg>
      </pc:sldChg>
      <pc:sldChg chg="modSp mod">
        <pc:chgData name="Takehara Kazuyo" userId="6c1305eccc517997" providerId="LiveId" clId="{A88580BA-E90D-4A82-A9EB-464257F96F5D}" dt="2022-01-11T01:37:00.685" v="18"/>
        <pc:sldMkLst>
          <pc:docMk/>
          <pc:sldMk cId="0" sldId="287"/>
        </pc:sldMkLst>
        <pc:spChg chg="mod">
          <ac:chgData name="Takehara Kazuyo" userId="6c1305eccc517997" providerId="LiveId" clId="{A88580BA-E90D-4A82-A9EB-464257F96F5D}" dt="2022-01-11T01:37:00.685" v="18"/>
          <ac:spMkLst>
            <pc:docMk/>
            <pc:sldMk cId="0" sldId="287"/>
            <ac:spMk id="257" creationId="{00000000-0000-0000-0000-000000000000}"/>
          </ac:spMkLst>
        </pc:spChg>
      </pc:sldChg>
      <pc:sldChg chg="modSp mod">
        <pc:chgData name="Takehara Kazuyo" userId="6c1305eccc517997" providerId="LiveId" clId="{A88580BA-E90D-4A82-A9EB-464257F96F5D}" dt="2022-01-11T01:37:07.391" v="19"/>
        <pc:sldMkLst>
          <pc:docMk/>
          <pc:sldMk cId="0" sldId="289"/>
        </pc:sldMkLst>
        <pc:spChg chg="mod">
          <ac:chgData name="Takehara Kazuyo" userId="6c1305eccc517997" providerId="LiveId" clId="{A88580BA-E90D-4A82-A9EB-464257F96F5D}" dt="2022-01-11T01:37:07.391" v="19"/>
          <ac:spMkLst>
            <pc:docMk/>
            <pc:sldMk cId="0" sldId="289"/>
            <ac:spMk id="267" creationId="{00000000-0000-0000-0000-000000000000}"/>
          </ac:spMkLst>
        </pc:spChg>
      </pc:sldChg>
      <pc:sldChg chg="modSp mod">
        <pc:chgData name="Takehara Kazuyo" userId="6c1305eccc517997" providerId="LiveId" clId="{A88580BA-E90D-4A82-A9EB-464257F96F5D}" dt="2022-01-11T01:37:13.086" v="20"/>
        <pc:sldMkLst>
          <pc:docMk/>
          <pc:sldMk cId="0" sldId="291"/>
        </pc:sldMkLst>
        <pc:spChg chg="mod">
          <ac:chgData name="Takehara Kazuyo" userId="6c1305eccc517997" providerId="LiveId" clId="{A88580BA-E90D-4A82-A9EB-464257F96F5D}" dt="2022-01-11T01:37:13.086" v="20"/>
          <ac:spMkLst>
            <pc:docMk/>
            <pc:sldMk cId="0" sldId="291"/>
            <ac:spMk id="277" creationId="{00000000-0000-0000-0000-000000000000}"/>
          </ac:spMkLst>
        </pc:spChg>
      </pc:sldChg>
      <pc:sldChg chg="modSp mod">
        <pc:chgData name="Takehara Kazuyo" userId="6c1305eccc517997" providerId="LiveId" clId="{A88580BA-E90D-4A82-A9EB-464257F96F5D}" dt="2022-01-11T01:37:19.202" v="21"/>
        <pc:sldMkLst>
          <pc:docMk/>
          <pc:sldMk cId="0" sldId="293"/>
        </pc:sldMkLst>
        <pc:spChg chg="mod">
          <ac:chgData name="Takehara Kazuyo" userId="6c1305eccc517997" providerId="LiveId" clId="{A88580BA-E90D-4A82-A9EB-464257F96F5D}" dt="2022-01-11T01:37:19.202" v="21"/>
          <ac:spMkLst>
            <pc:docMk/>
            <pc:sldMk cId="0" sldId="293"/>
            <ac:spMk id="287" creationId="{00000000-0000-0000-0000-000000000000}"/>
          </ac:spMkLst>
        </pc:spChg>
      </pc:sldChg>
      <pc:sldChg chg="modSp mod">
        <pc:chgData name="Takehara Kazuyo" userId="6c1305eccc517997" providerId="LiveId" clId="{A88580BA-E90D-4A82-A9EB-464257F96F5D}" dt="2022-01-11T01:37:24.352" v="22"/>
        <pc:sldMkLst>
          <pc:docMk/>
          <pc:sldMk cId="0" sldId="295"/>
        </pc:sldMkLst>
        <pc:spChg chg="mod">
          <ac:chgData name="Takehara Kazuyo" userId="6c1305eccc517997" providerId="LiveId" clId="{A88580BA-E90D-4A82-A9EB-464257F96F5D}" dt="2022-01-11T01:37:24.352" v="22"/>
          <ac:spMkLst>
            <pc:docMk/>
            <pc:sldMk cId="0" sldId="295"/>
            <ac:spMk id="297" creationId="{00000000-0000-0000-0000-000000000000}"/>
          </ac:spMkLst>
        </pc:spChg>
      </pc:sldChg>
      <pc:sldChg chg="modSp mod">
        <pc:chgData name="Takehara Kazuyo" userId="6c1305eccc517997" providerId="LiveId" clId="{A88580BA-E90D-4A82-A9EB-464257F96F5D}" dt="2022-01-11T01:37:34.639" v="23"/>
        <pc:sldMkLst>
          <pc:docMk/>
          <pc:sldMk cId="0" sldId="297"/>
        </pc:sldMkLst>
        <pc:spChg chg="mod">
          <ac:chgData name="Takehara Kazuyo" userId="6c1305eccc517997" providerId="LiveId" clId="{A88580BA-E90D-4A82-A9EB-464257F96F5D}" dt="2022-01-11T01:37:34.639" v="23"/>
          <ac:spMkLst>
            <pc:docMk/>
            <pc:sldMk cId="0" sldId="297"/>
            <ac:spMk id="307" creationId="{00000000-0000-0000-0000-000000000000}"/>
          </ac:spMkLst>
        </pc:spChg>
      </pc:sldChg>
      <pc:sldChg chg="modSp mod">
        <pc:chgData name="Takehara Kazuyo" userId="6c1305eccc517997" providerId="LiveId" clId="{A88580BA-E90D-4A82-A9EB-464257F96F5D}" dt="2022-01-11T01:37:39.562" v="24"/>
        <pc:sldMkLst>
          <pc:docMk/>
          <pc:sldMk cId="0" sldId="299"/>
        </pc:sldMkLst>
        <pc:spChg chg="mod">
          <ac:chgData name="Takehara Kazuyo" userId="6c1305eccc517997" providerId="LiveId" clId="{A88580BA-E90D-4A82-A9EB-464257F96F5D}" dt="2022-01-11T01:37:39.562" v="24"/>
          <ac:spMkLst>
            <pc:docMk/>
            <pc:sldMk cId="0" sldId="299"/>
            <ac:spMk id="317" creationId="{00000000-0000-0000-0000-000000000000}"/>
          </ac:spMkLst>
        </pc:spChg>
      </pc:sldChg>
      <pc:sldChg chg="modSp mod">
        <pc:chgData name="Takehara Kazuyo" userId="6c1305eccc517997" providerId="LiveId" clId="{A88580BA-E90D-4A82-A9EB-464257F96F5D}" dt="2022-01-11T01:37:45.121" v="25"/>
        <pc:sldMkLst>
          <pc:docMk/>
          <pc:sldMk cId="0" sldId="301"/>
        </pc:sldMkLst>
        <pc:spChg chg="mod">
          <ac:chgData name="Takehara Kazuyo" userId="6c1305eccc517997" providerId="LiveId" clId="{A88580BA-E90D-4A82-A9EB-464257F96F5D}" dt="2022-01-11T01:37:45.121" v="25"/>
          <ac:spMkLst>
            <pc:docMk/>
            <pc:sldMk cId="0" sldId="301"/>
            <ac:spMk id="327" creationId="{00000000-0000-0000-0000-000000000000}"/>
          </ac:spMkLst>
        </pc:spChg>
      </pc:sldChg>
      <pc:sldChg chg="modSp mod">
        <pc:chgData name="Takehara Kazuyo" userId="6c1305eccc517997" providerId="LiveId" clId="{A88580BA-E90D-4A82-A9EB-464257F96F5D}" dt="2022-01-11T01:37:51.145" v="26"/>
        <pc:sldMkLst>
          <pc:docMk/>
          <pc:sldMk cId="0" sldId="303"/>
        </pc:sldMkLst>
        <pc:spChg chg="mod">
          <ac:chgData name="Takehara Kazuyo" userId="6c1305eccc517997" providerId="LiveId" clId="{A88580BA-E90D-4A82-A9EB-464257F96F5D}" dt="2022-01-11T01:37:51.145" v="26"/>
          <ac:spMkLst>
            <pc:docMk/>
            <pc:sldMk cId="0" sldId="303"/>
            <ac:spMk id="337" creationId="{00000000-0000-0000-0000-000000000000}"/>
          </ac:spMkLst>
        </pc:spChg>
      </pc:sldChg>
      <pc:sldChg chg="modSp mod">
        <pc:chgData name="Takehara Kazuyo" userId="6c1305eccc517997" providerId="LiveId" clId="{A88580BA-E90D-4A82-A9EB-464257F96F5D}" dt="2022-01-11T01:37:58.980" v="27"/>
        <pc:sldMkLst>
          <pc:docMk/>
          <pc:sldMk cId="0" sldId="305"/>
        </pc:sldMkLst>
        <pc:spChg chg="mod">
          <ac:chgData name="Takehara Kazuyo" userId="6c1305eccc517997" providerId="LiveId" clId="{A88580BA-E90D-4A82-A9EB-464257F96F5D}" dt="2022-01-11T01:37:58.980" v="27"/>
          <ac:spMkLst>
            <pc:docMk/>
            <pc:sldMk cId="0" sldId="305"/>
            <ac:spMk id="347" creationId="{00000000-0000-0000-0000-000000000000}"/>
          </ac:spMkLst>
        </pc:spChg>
      </pc:sldChg>
      <pc:sldChg chg="modSp mod">
        <pc:chgData name="Takehara Kazuyo" userId="6c1305eccc517997" providerId="LiveId" clId="{A88580BA-E90D-4A82-A9EB-464257F96F5D}" dt="2022-01-11T01:38:10.304" v="28"/>
        <pc:sldMkLst>
          <pc:docMk/>
          <pc:sldMk cId="0" sldId="307"/>
        </pc:sldMkLst>
        <pc:spChg chg="mod">
          <ac:chgData name="Takehara Kazuyo" userId="6c1305eccc517997" providerId="LiveId" clId="{A88580BA-E90D-4A82-A9EB-464257F96F5D}" dt="2022-01-11T01:38:10.304" v="28"/>
          <ac:spMkLst>
            <pc:docMk/>
            <pc:sldMk cId="0" sldId="307"/>
            <ac:spMk id="357" creationId="{00000000-0000-0000-0000-000000000000}"/>
          </ac:spMkLst>
        </pc:spChg>
      </pc:sldChg>
      <pc:sldChg chg="modSp mod">
        <pc:chgData name="Takehara Kazuyo" userId="6c1305eccc517997" providerId="LiveId" clId="{A88580BA-E90D-4A82-A9EB-464257F96F5D}" dt="2022-01-11T01:38:18.228" v="29"/>
        <pc:sldMkLst>
          <pc:docMk/>
          <pc:sldMk cId="0" sldId="309"/>
        </pc:sldMkLst>
        <pc:spChg chg="mod">
          <ac:chgData name="Takehara Kazuyo" userId="6c1305eccc517997" providerId="LiveId" clId="{A88580BA-E90D-4A82-A9EB-464257F96F5D}" dt="2022-01-11T01:38:18.228" v="29"/>
          <ac:spMkLst>
            <pc:docMk/>
            <pc:sldMk cId="0" sldId="309"/>
            <ac:spMk id="367" creationId="{00000000-0000-0000-0000-000000000000}"/>
          </ac:spMkLst>
        </pc:spChg>
      </pc:sldChg>
      <pc:sldChg chg="add del">
        <pc:chgData name="Takehara Kazuyo" userId="6c1305eccc517997" providerId="LiveId" clId="{A88580BA-E90D-4A82-A9EB-464257F96F5D}" dt="2022-04-01T03:21:59.608" v="31" actId="2696"/>
        <pc:sldMkLst>
          <pc:docMk/>
          <pc:sldMk cId="0" sldId="31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6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 rot="9653583">
            <a:off x="8891195" y="267312"/>
            <a:ext cx="1439821" cy="108015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初級1第6課1【町(まち)にあるもの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របស់ដែលមាននៅក្នុងទីក្រុង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a. 信号(しんごう)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ភ្លើងសញ្ញាចរាចរណ៍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3"/>
          <p:cNvSpPr/>
          <p:nvPr/>
        </p:nvSpPr>
        <p:spPr>
          <a:xfrm rot="9225637">
            <a:off x="9487508" y="770264"/>
            <a:ext cx="1439872" cy="108003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初級1第6課1【町(まち)にあるもの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របស់ដែលមាននៅក្នុងទីក្រុង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b. 横断歩道(おうだんほどう)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គំនូសសម្រាប់អ្នកថ្មើរជើងឆ្លងកាត់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"/>
          <p:cNvSpPr/>
          <p:nvPr/>
        </p:nvSpPr>
        <p:spPr>
          <a:xfrm rot="9261514">
            <a:off x="8157197" y="1583328"/>
            <a:ext cx="1439902" cy="107989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初級1第6課1【町(まち)にあるもの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របស់ដែលមាននៅក្នុងទីក្រុង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c. 角(かど)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កាច់ជ្រុង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7"/>
          <p:cNvSpPr/>
          <p:nvPr/>
        </p:nvSpPr>
        <p:spPr>
          <a:xfrm rot="9261514">
            <a:off x="8361051" y="3759905"/>
            <a:ext cx="1439902" cy="107989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7"/>
          <p:cNvSpPr/>
          <p:nvPr/>
        </p:nvSpPr>
        <p:spPr>
          <a:xfrm>
            <a:off x="6324601" y="4190124"/>
            <a:ext cx="2215200" cy="13677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初級1第6課1【町(まち)にあるもの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របស់ដែលមាននៅក្នុងទីក្រុង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d. 交差点(こうさてん)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ផ្លូវបែកជាបួន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9"/>
          <p:cNvSpPr/>
          <p:nvPr/>
        </p:nvSpPr>
        <p:spPr>
          <a:xfrm rot="9261514">
            <a:off x="7180792" y="4929639"/>
            <a:ext cx="1439902" cy="107989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初級1第6課1【町(まち)にあるもの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របស់ដែលមាននៅក្នុងទីក្រុង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e. 道(みち)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ផ្លូវ 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1"/>
          <p:cNvSpPr/>
          <p:nvPr/>
        </p:nvSpPr>
        <p:spPr>
          <a:xfrm rot="2169224">
            <a:off x="1810410" y="3772710"/>
            <a:ext cx="1440112" cy="108008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初級1第6課1【町(まち)にあるもの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របស់ដែលមាននៅក្នុងទីក្រុង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f. 橋(はし)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ស្ពាន 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3"/>
          <p:cNvSpPr/>
          <p:nvPr/>
        </p:nvSpPr>
        <p:spPr>
          <a:xfrm rot="2169224">
            <a:off x="4386910" y="115110"/>
            <a:ext cx="1440112" cy="108008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初級1第6課1【道案内(みちあんない)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ការណែនាំផ្លូវ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a. まっすぐ行く(いく)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ទៅត្រង់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5"/>
          <p:cNvSpPr/>
          <p:nvPr/>
        </p:nvSpPr>
        <p:spPr>
          <a:xfrm rot="2169224">
            <a:off x="1867560" y="2001060"/>
            <a:ext cx="1440112" cy="108008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初級1第6課1【道案内(みちあんない)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ការណែនាំផ្លូវ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b. 左(ひだり)に曲がる(まがる)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បត់ឆ្វេង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7"/>
          <p:cNvSpPr/>
          <p:nvPr/>
        </p:nvSpPr>
        <p:spPr>
          <a:xfrm rot="8593392">
            <a:off x="8978171" y="2001121"/>
            <a:ext cx="1440122" cy="108012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初級1第6課1【道案内(みちあんない)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ការណែនាំផ្លូវ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c. 右(みぎ)に曲がる(まがる)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បត់ស្ដាំ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9"/>
          <p:cNvSpPr/>
          <p:nvPr/>
        </p:nvSpPr>
        <p:spPr>
          <a:xfrm rot="2169224">
            <a:off x="2296185" y="3186910"/>
            <a:ext cx="1440112" cy="108008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初級1第6課1【道案内(みちあんない)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ការណែនាំផ្លូវ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d. 道(みち)を渡る(わたる)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ឆ្លងផ្លូវ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55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1"/>
          <p:cNvSpPr/>
          <p:nvPr/>
        </p:nvSpPr>
        <p:spPr>
          <a:xfrm rot="2169224">
            <a:off x="5182260" y="3186910"/>
            <a:ext cx="1440112" cy="108008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初級1第6課1【道案内(みちあんない)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ការណែនាំផ្លូវ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e. 橋(はし)を渡る(わたる)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ឆ្លងស្ពាន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2050" y="383301"/>
            <a:ext cx="6474700" cy="6474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3"/>
          <p:cNvSpPr/>
          <p:nvPr/>
        </p:nvSpPr>
        <p:spPr>
          <a:xfrm>
            <a:off x="4986498" y="4579247"/>
            <a:ext cx="1985700" cy="12378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3"/>
          <p:cNvSpPr/>
          <p:nvPr/>
        </p:nvSpPr>
        <p:spPr>
          <a:xfrm rot="2169224">
            <a:off x="3786085" y="3987010"/>
            <a:ext cx="1440112" cy="108008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初級1第6課1【道案内(みちあんない)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ការណែនាំផ្លូវ</a:t>
            </a:r>
            <a:r>
              <a:rPr lang="ja-JP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f. 1つ目(ひと</a:t>
            </a:r>
            <a:r>
              <a:rPr lang="ja-JP" altLang="en-US" sz="2800" dirty="0"/>
              <a:t>つ</a:t>
            </a:r>
            <a:r>
              <a:rPr lang="ja-JP" sz="2800" dirty="0"/>
              <a:t>め)の角(かど)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កាច់ជ្រុងទី១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5"/>
          <p:cNvSpPr/>
          <p:nvPr/>
        </p:nvSpPr>
        <p:spPr>
          <a:xfrm>
            <a:off x="5138898" y="2902847"/>
            <a:ext cx="1985700" cy="12378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5"/>
          <p:cNvSpPr/>
          <p:nvPr/>
        </p:nvSpPr>
        <p:spPr>
          <a:xfrm rot="2169224">
            <a:off x="3938485" y="2310610"/>
            <a:ext cx="1440112" cy="108008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初級1第6課1【道案内(みちあんない)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ការណែនាំផ្លូវ</a:t>
            </a:r>
            <a:r>
              <a:rPr lang="ja-JP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g. 2つ目(ふた</a:t>
            </a:r>
            <a:r>
              <a:rPr lang="ja-JP" altLang="en-US" sz="2800" dirty="0"/>
              <a:t>つ</a:t>
            </a:r>
            <a:r>
              <a:rPr lang="ja-JP" sz="2800" dirty="0"/>
              <a:t>め)の角(かど)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កាច់ជ្រុងទី២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165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7"/>
          <p:cNvSpPr/>
          <p:nvPr/>
        </p:nvSpPr>
        <p:spPr>
          <a:xfrm>
            <a:off x="5210323" y="1140722"/>
            <a:ext cx="1985700" cy="12378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7"/>
          <p:cNvSpPr/>
          <p:nvPr/>
        </p:nvSpPr>
        <p:spPr>
          <a:xfrm rot="2169224">
            <a:off x="4009910" y="548485"/>
            <a:ext cx="1440112" cy="108008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初級1第6課1【道案内(みちあんない)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ការណែនាំផ្លូវ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h. 3つ目(みっつめ)の角(かど)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កាច់ជ្រុងទី៣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初級1第6課2【建物(たてもの)</a:t>
            </a:r>
            <a:r>
              <a:rPr lang="ja-JP" altLang="en-US" sz="2800" dirty="0"/>
              <a:t>･</a:t>
            </a:r>
            <a:r>
              <a:rPr lang="ja-JP" sz="2800" dirty="0"/>
              <a:t>場所(ばしょ)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អគារ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･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ទីកន្លែង</a:t>
            </a:r>
            <a:r>
              <a:rPr lang="ja-JP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a. 銀行(ぎんこう)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ធនាគារ</a:t>
            </a:r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altLang="en-US" sz="2800" dirty="0"/>
              <a:t>初級</a:t>
            </a:r>
            <a:r>
              <a:rPr lang="en-US" altLang="ja-JP" sz="2800" dirty="0"/>
              <a:t>1</a:t>
            </a:r>
            <a:r>
              <a:rPr lang="ja-JP" altLang="en-US" sz="2800" dirty="0"/>
              <a:t>第</a:t>
            </a:r>
            <a:r>
              <a:rPr lang="en-US" altLang="ja-JP" sz="2800" dirty="0"/>
              <a:t>6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建物</a:t>
            </a:r>
            <a:r>
              <a:rPr lang="en-US" altLang="ja-JP" sz="2800" dirty="0"/>
              <a:t>(</a:t>
            </a:r>
            <a:r>
              <a:rPr lang="ja-JP" altLang="en-US" sz="2800" dirty="0"/>
              <a:t>たてもの</a:t>
            </a:r>
            <a:r>
              <a:rPr lang="en-US" altLang="ja-JP" sz="2800" dirty="0"/>
              <a:t>)</a:t>
            </a:r>
            <a:r>
              <a:rPr lang="ja-JP" altLang="en-US" sz="2800" dirty="0"/>
              <a:t>･場所</a:t>
            </a:r>
            <a:r>
              <a:rPr lang="en-US" altLang="ja-JP" sz="2800" dirty="0"/>
              <a:t>(</a:t>
            </a:r>
            <a:r>
              <a:rPr lang="ja-JP" altLang="en-US" sz="2800" dirty="0"/>
              <a:t>ばしょ</a:t>
            </a:r>
            <a:r>
              <a:rPr lang="en-US" altLang="ja-JP" sz="2800" dirty="0"/>
              <a:t>) 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អគារ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･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ទីកន្លែង</a:t>
            </a:r>
            <a:r>
              <a:rPr lang="en-US" altLang="ja-JP" sz="2800" dirty="0"/>
              <a:t>】</a:t>
            </a:r>
            <a:endParaRPr lang="ja-JP" altLang="en-US"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b. コンビニ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ហាងលក់អីវ៉ាន់</a:t>
            </a:r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altLang="en-US" sz="2800" dirty="0"/>
              <a:t>初級</a:t>
            </a:r>
            <a:r>
              <a:rPr lang="en-US" altLang="ja-JP" sz="2800" dirty="0"/>
              <a:t>1</a:t>
            </a:r>
            <a:r>
              <a:rPr lang="ja-JP" altLang="en-US" sz="2800" dirty="0"/>
              <a:t>第</a:t>
            </a:r>
            <a:r>
              <a:rPr lang="en-US" altLang="ja-JP" sz="2800" dirty="0"/>
              <a:t>6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建物</a:t>
            </a:r>
            <a:r>
              <a:rPr lang="en-US" altLang="ja-JP" sz="2800" dirty="0"/>
              <a:t>(</a:t>
            </a:r>
            <a:r>
              <a:rPr lang="ja-JP" altLang="en-US" sz="2800" dirty="0"/>
              <a:t>たてもの</a:t>
            </a:r>
            <a:r>
              <a:rPr lang="en-US" altLang="ja-JP" sz="2800" dirty="0"/>
              <a:t>)</a:t>
            </a:r>
            <a:r>
              <a:rPr lang="ja-JP" altLang="en-US" sz="2800" dirty="0"/>
              <a:t>･場所</a:t>
            </a:r>
            <a:r>
              <a:rPr lang="en-US" altLang="ja-JP" sz="2800" dirty="0"/>
              <a:t>(</a:t>
            </a:r>
            <a:r>
              <a:rPr lang="ja-JP" altLang="en-US" sz="2800" dirty="0"/>
              <a:t>ばしょ</a:t>
            </a:r>
            <a:r>
              <a:rPr lang="en-US" altLang="ja-JP" sz="2800" dirty="0"/>
              <a:t>) 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អគារ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･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ទីកន្លែង</a:t>
            </a:r>
            <a:r>
              <a:rPr lang="en-US" altLang="ja-JP" sz="2800" dirty="0"/>
              <a:t>】</a:t>
            </a:r>
            <a:endParaRPr lang="ja-JP" altLang="en-US"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c. 神社(じんじゃ)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វិហារសាសនាស៊ីនតូ</a:t>
            </a:r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6986" y="0"/>
            <a:ext cx="685802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altLang="en-US" sz="2800" dirty="0"/>
              <a:t>初級</a:t>
            </a:r>
            <a:r>
              <a:rPr lang="en-US" altLang="ja-JP" sz="2800" dirty="0"/>
              <a:t>1</a:t>
            </a:r>
            <a:r>
              <a:rPr lang="ja-JP" altLang="en-US" sz="2800" dirty="0"/>
              <a:t>第</a:t>
            </a:r>
            <a:r>
              <a:rPr lang="en-US" altLang="ja-JP" sz="2800" dirty="0"/>
              <a:t>6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建物</a:t>
            </a:r>
            <a:r>
              <a:rPr lang="en-US" altLang="ja-JP" sz="2800" dirty="0"/>
              <a:t>(</a:t>
            </a:r>
            <a:r>
              <a:rPr lang="ja-JP" altLang="en-US" sz="2800" dirty="0"/>
              <a:t>たてもの</a:t>
            </a:r>
            <a:r>
              <a:rPr lang="en-US" altLang="ja-JP" sz="2800" dirty="0"/>
              <a:t>)</a:t>
            </a:r>
            <a:r>
              <a:rPr lang="ja-JP" altLang="en-US" sz="2800" dirty="0"/>
              <a:t>･場所</a:t>
            </a:r>
            <a:r>
              <a:rPr lang="en-US" altLang="ja-JP" sz="2800" dirty="0"/>
              <a:t>(</a:t>
            </a:r>
            <a:r>
              <a:rPr lang="ja-JP" altLang="en-US" sz="2800" dirty="0"/>
              <a:t>ばしょ</a:t>
            </a:r>
            <a:r>
              <a:rPr lang="en-US" altLang="ja-JP" sz="2800" dirty="0"/>
              <a:t>) 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អគារ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･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ទីកន្លែង</a:t>
            </a:r>
            <a:r>
              <a:rPr lang="en-US" altLang="ja-JP" sz="2800" dirty="0"/>
              <a:t>】</a:t>
            </a:r>
            <a:endParaRPr lang="ja-JP" altLang="en-US"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d. お寺(おてら)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វត្ត</a:t>
            </a:r>
            <a:endParaRPr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altLang="en-US" sz="2800" dirty="0"/>
              <a:t>初級</a:t>
            </a:r>
            <a:r>
              <a:rPr lang="en-US" altLang="ja-JP" sz="2800" dirty="0"/>
              <a:t>1</a:t>
            </a:r>
            <a:r>
              <a:rPr lang="ja-JP" altLang="en-US" sz="2800" dirty="0"/>
              <a:t>第</a:t>
            </a:r>
            <a:r>
              <a:rPr lang="en-US" altLang="ja-JP" sz="2800" dirty="0"/>
              <a:t>6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建物</a:t>
            </a:r>
            <a:r>
              <a:rPr lang="en-US" altLang="ja-JP" sz="2800" dirty="0"/>
              <a:t>(</a:t>
            </a:r>
            <a:r>
              <a:rPr lang="ja-JP" altLang="en-US" sz="2800" dirty="0"/>
              <a:t>たてもの</a:t>
            </a:r>
            <a:r>
              <a:rPr lang="en-US" altLang="ja-JP" sz="2800" dirty="0"/>
              <a:t>)</a:t>
            </a:r>
            <a:r>
              <a:rPr lang="ja-JP" altLang="en-US" sz="2800" dirty="0"/>
              <a:t>･場所</a:t>
            </a:r>
            <a:r>
              <a:rPr lang="en-US" altLang="ja-JP" sz="2800" dirty="0"/>
              <a:t>(</a:t>
            </a:r>
            <a:r>
              <a:rPr lang="ja-JP" altLang="en-US" sz="2800" dirty="0"/>
              <a:t>ばしょ</a:t>
            </a:r>
            <a:r>
              <a:rPr lang="en-US" altLang="ja-JP" sz="2800" dirty="0"/>
              <a:t>) 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អគារ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･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ទីកន្លែង</a:t>
            </a:r>
            <a:r>
              <a:rPr lang="en-US" altLang="ja-JP" sz="2800" dirty="0"/>
              <a:t>】</a:t>
            </a:r>
            <a:endParaRPr lang="ja-JP" altLang="en-US"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e. 学校(がっこう)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សាលារៀន</a:t>
            </a:r>
            <a:endParaRPr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altLang="en-US" sz="2800" dirty="0"/>
              <a:t>初級</a:t>
            </a:r>
            <a:r>
              <a:rPr lang="en-US" altLang="ja-JP" sz="2800" dirty="0"/>
              <a:t>1</a:t>
            </a:r>
            <a:r>
              <a:rPr lang="ja-JP" altLang="en-US" sz="2800" dirty="0"/>
              <a:t>第</a:t>
            </a:r>
            <a:r>
              <a:rPr lang="en-US" altLang="ja-JP" sz="2800" dirty="0"/>
              <a:t>6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建物</a:t>
            </a:r>
            <a:r>
              <a:rPr lang="en-US" altLang="ja-JP" sz="2800" dirty="0"/>
              <a:t>(</a:t>
            </a:r>
            <a:r>
              <a:rPr lang="ja-JP" altLang="en-US" sz="2800" dirty="0"/>
              <a:t>たてもの</a:t>
            </a:r>
            <a:r>
              <a:rPr lang="en-US" altLang="ja-JP" sz="2800" dirty="0"/>
              <a:t>)</a:t>
            </a:r>
            <a:r>
              <a:rPr lang="ja-JP" altLang="en-US" sz="2800" dirty="0"/>
              <a:t>･場所</a:t>
            </a:r>
            <a:r>
              <a:rPr lang="en-US" altLang="ja-JP" sz="2800" dirty="0"/>
              <a:t>(</a:t>
            </a:r>
            <a:r>
              <a:rPr lang="ja-JP" altLang="en-US" sz="2800" dirty="0"/>
              <a:t>ばしょ</a:t>
            </a:r>
            <a:r>
              <a:rPr lang="en-US" altLang="ja-JP" sz="2800" dirty="0"/>
              <a:t>) 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អគារ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･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ទីកន្លែង</a:t>
            </a:r>
            <a:r>
              <a:rPr lang="en-US" altLang="ja-JP" sz="2800" dirty="0"/>
              <a:t>】</a:t>
            </a:r>
            <a:endParaRPr lang="ja-JP" altLang="en-US"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f. 駐車場(ちゅうしゃじょう)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កន្លែងចតឡាន</a:t>
            </a:r>
            <a:endParaRPr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altLang="en-US" sz="2800" dirty="0"/>
              <a:t>初級</a:t>
            </a:r>
            <a:r>
              <a:rPr lang="en-US" altLang="ja-JP" sz="2800" dirty="0"/>
              <a:t>1</a:t>
            </a:r>
            <a:r>
              <a:rPr lang="ja-JP" altLang="en-US" sz="2800" dirty="0"/>
              <a:t>第</a:t>
            </a:r>
            <a:r>
              <a:rPr lang="en-US" altLang="ja-JP" sz="2800" dirty="0"/>
              <a:t>6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建物</a:t>
            </a:r>
            <a:r>
              <a:rPr lang="en-US" altLang="ja-JP" sz="2800" dirty="0"/>
              <a:t>(</a:t>
            </a:r>
            <a:r>
              <a:rPr lang="ja-JP" altLang="en-US" sz="2800" dirty="0"/>
              <a:t>たてもの</a:t>
            </a:r>
            <a:r>
              <a:rPr lang="en-US" altLang="ja-JP" sz="2800" dirty="0"/>
              <a:t>)</a:t>
            </a:r>
            <a:r>
              <a:rPr lang="ja-JP" altLang="en-US" sz="2800" dirty="0"/>
              <a:t>･場所</a:t>
            </a:r>
            <a:r>
              <a:rPr lang="en-US" altLang="ja-JP" sz="2800" dirty="0"/>
              <a:t>(</a:t>
            </a:r>
            <a:r>
              <a:rPr lang="ja-JP" altLang="en-US" sz="2800" dirty="0"/>
              <a:t>ばしょ</a:t>
            </a:r>
            <a:r>
              <a:rPr lang="en-US" altLang="ja-JP" sz="2800" dirty="0"/>
              <a:t>) 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អគារ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･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ទីកន្លែង</a:t>
            </a:r>
            <a:r>
              <a:rPr lang="en-US" altLang="ja-JP" sz="2800" dirty="0"/>
              <a:t>】</a:t>
            </a:r>
            <a:endParaRPr lang="ja-JP" altLang="en-US"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g. 公園(こうえん)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សួនច្បារ</a:t>
            </a:r>
            <a:endParaRPr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altLang="en-US" sz="2800" dirty="0"/>
              <a:t>初級</a:t>
            </a:r>
            <a:r>
              <a:rPr lang="en-US" altLang="ja-JP" sz="2800" dirty="0"/>
              <a:t>1</a:t>
            </a:r>
            <a:r>
              <a:rPr lang="ja-JP" altLang="en-US" sz="2800" dirty="0"/>
              <a:t>第</a:t>
            </a:r>
            <a:r>
              <a:rPr lang="en-US" altLang="ja-JP" sz="2800" dirty="0"/>
              <a:t>6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建物</a:t>
            </a:r>
            <a:r>
              <a:rPr lang="en-US" altLang="ja-JP" sz="2800" dirty="0"/>
              <a:t>(</a:t>
            </a:r>
            <a:r>
              <a:rPr lang="ja-JP" altLang="en-US" sz="2800" dirty="0"/>
              <a:t>たてもの</a:t>
            </a:r>
            <a:r>
              <a:rPr lang="en-US" altLang="ja-JP" sz="2800" dirty="0"/>
              <a:t>)</a:t>
            </a:r>
            <a:r>
              <a:rPr lang="ja-JP" altLang="en-US" sz="2800" dirty="0"/>
              <a:t>･場所</a:t>
            </a:r>
            <a:r>
              <a:rPr lang="en-US" altLang="ja-JP" sz="2800" dirty="0"/>
              <a:t>(</a:t>
            </a:r>
            <a:r>
              <a:rPr lang="ja-JP" altLang="en-US" sz="2800" dirty="0"/>
              <a:t>ばしょ</a:t>
            </a:r>
            <a:r>
              <a:rPr lang="en-US" altLang="ja-JP" sz="2800" dirty="0"/>
              <a:t>) 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អគារ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･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ទីកន្លែង</a:t>
            </a:r>
            <a:r>
              <a:rPr lang="en-US" altLang="ja-JP" sz="2800" dirty="0"/>
              <a:t>】</a:t>
            </a:r>
            <a:endParaRPr lang="ja-JP" altLang="en-US"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h. 郵便局(ゆうびんきょく)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ប្រៃសនីយ៍</a:t>
            </a:r>
            <a:endParaRPr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altLang="en-US" sz="2800" dirty="0"/>
              <a:t>初級</a:t>
            </a:r>
            <a:r>
              <a:rPr lang="en-US" altLang="ja-JP" sz="2800" dirty="0"/>
              <a:t>1</a:t>
            </a:r>
            <a:r>
              <a:rPr lang="ja-JP" altLang="en-US" sz="2800" dirty="0"/>
              <a:t>第</a:t>
            </a:r>
            <a:r>
              <a:rPr lang="en-US" altLang="ja-JP" sz="2800" dirty="0"/>
              <a:t>6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建物</a:t>
            </a:r>
            <a:r>
              <a:rPr lang="en-US" altLang="ja-JP" sz="2800" dirty="0"/>
              <a:t>(</a:t>
            </a:r>
            <a:r>
              <a:rPr lang="ja-JP" altLang="en-US" sz="2800" dirty="0"/>
              <a:t>たてもの</a:t>
            </a:r>
            <a:r>
              <a:rPr lang="en-US" altLang="ja-JP" sz="2800" dirty="0"/>
              <a:t>)</a:t>
            </a:r>
            <a:r>
              <a:rPr lang="ja-JP" altLang="en-US" sz="2800" dirty="0"/>
              <a:t>･場所</a:t>
            </a:r>
            <a:r>
              <a:rPr lang="en-US" altLang="ja-JP" sz="2800" dirty="0"/>
              <a:t>(</a:t>
            </a:r>
            <a:r>
              <a:rPr lang="ja-JP" altLang="en-US" sz="2800" dirty="0"/>
              <a:t>ばしょ</a:t>
            </a:r>
            <a:r>
              <a:rPr lang="en-US" altLang="ja-JP" sz="2800" dirty="0"/>
              <a:t>) 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អគារ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･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ទីកន្លែង</a:t>
            </a:r>
            <a:r>
              <a:rPr lang="en-US" altLang="ja-JP" sz="2800" dirty="0"/>
              <a:t>】</a:t>
            </a:r>
            <a:endParaRPr lang="ja-JP" altLang="en-US"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i. 交番(こうばん)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ប៉ុស្តិ៍ប៉ូលីស</a:t>
            </a:r>
            <a:endParaRPr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altLang="en-US" sz="2800" dirty="0"/>
              <a:t>初級</a:t>
            </a:r>
            <a:r>
              <a:rPr lang="en-US" altLang="ja-JP" sz="2800" dirty="0"/>
              <a:t>1</a:t>
            </a:r>
            <a:r>
              <a:rPr lang="ja-JP" altLang="en-US" sz="2800" dirty="0"/>
              <a:t>第</a:t>
            </a:r>
            <a:r>
              <a:rPr lang="en-US" altLang="ja-JP" sz="2800" dirty="0"/>
              <a:t>6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建物</a:t>
            </a:r>
            <a:r>
              <a:rPr lang="en-US" altLang="ja-JP" sz="2800" dirty="0"/>
              <a:t>(</a:t>
            </a:r>
            <a:r>
              <a:rPr lang="ja-JP" altLang="en-US" sz="2800" dirty="0"/>
              <a:t>たてもの</a:t>
            </a:r>
            <a:r>
              <a:rPr lang="en-US" altLang="ja-JP" sz="2800" dirty="0"/>
              <a:t>)</a:t>
            </a:r>
            <a:r>
              <a:rPr lang="ja-JP" altLang="en-US" sz="2800" dirty="0"/>
              <a:t>･場所</a:t>
            </a:r>
            <a:r>
              <a:rPr lang="en-US" altLang="ja-JP" sz="2800" dirty="0"/>
              <a:t>(</a:t>
            </a:r>
            <a:r>
              <a:rPr lang="ja-JP" altLang="en-US" sz="2800" dirty="0"/>
              <a:t>ばしょ</a:t>
            </a:r>
            <a:r>
              <a:rPr lang="en-US" altLang="ja-JP" sz="2800" dirty="0"/>
              <a:t>) 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អគារ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･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ទីកន្លែង</a:t>
            </a:r>
            <a:r>
              <a:rPr lang="en-US" altLang="ja-JP" sz="2800" dirty="0"/>
              <a:t>】</a:t>
            </a:r>
            <a:endParaRPr lang="ja-JP" altLang="en-US"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j. 病院(びょういん)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មន្ទីរពេទ្យ</a:t>
            </a:r>
            <a:endParaRPr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altLang="en-US" sz="2800" dirty="0"/>
              <a:t>初級</a:t>
            </a:r>
            <a:r>
              <a:rPr lang="en-US" altLang="ja-JP" sz="2800" dirty="0"/>
              <a:t>1</a:t>
            </a:r>
            <a:r>
              <a:rPr lang="ja-JP" altLang="en-US" sz="2800" dirty="0"/>
              <a:t>第</a:t>
            </a:r>
            <a:r>
              <a:rPr lang="en-US" altLang="ja-JP" sz="2800" dirty="0"/>
              <a:t>6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建物</a:t>
            </a:r>
            <a:r>
              <a:rPr lang="en-US" altLang="ja-JP" sz="2800" dirty="0"/>
              <a:t>(</a:t>
            </a:r>
            <a:r>
              <a:rPr lang="ja-JP" altLang="en-US" sz="2800" dirty="0"/>
              <a:t>たてもの</a:t>
            </a:r>
            <a:r>
              <a:rPr lang="en-US" altLang="ja-JP" sz="2800" dirty="0"/>
              <a:t>)</a:t>
            </a:r>
            <a:r>
              <a:rPr lang="ja-JP" altLang="en-US" sz="2800" dirty="0"/>
              <a:t>･場所</a:t>
            </a:r>
            <a:r>
              <a:rPr lang="en-US" altLang="ja-JP" sz="2800" dirty="0"/>
              <a:t>(</a:t>
            </a:r>
            <a:r>
              <a:rPr lang="ja-JP" altLang="en-US" sz="2800" dirty="0"/>
              <a:t>ばしょ</a:t>
            </a:r>
            <a:r>
              <a:rPr lang="en-US" altLang="ja-JP" sz="2800" dirty="0"/>
              <a:t>) 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អគារ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･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ទីកន្លែង</a:t>
            </a:r>
            <a:r>
              <a:rPr lang="en-US" altLang="ja-JP" sz="2800" dirty="0"/>
              <a:t>】</a:t>
            </a:r>
            <a:endParaRPr lang="ja-JP" altLang="en-US"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k. 黒い(くろい)ビル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អាគារពណ៌ខ្មៅ</a:t>
            </a:r>
            <a:endParaRPr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altLang="en-US" sz="2800" dirty="0"/>
              <a:t>初級</a:t>
            </a:r>
            <a:r>
              <a:rPr lang="en-US" altLang="ja-JP" sz="2800" dirty="0"/>
              <a:t>1</a:t>
            </a:r>
            <a:r>
              <a:rPr lang="ja-JP" altLang="en-US" sz="2800" dirty="0"/>
              <a:t>第</a:t>
            </a:r>
            <a:r>
              <a:rPr lang="en-US" altLang="ja-JP" sz="2800" dirty="0"/>
              <a:t>6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建物</a:t>
            </a:r>
            <a:r>
              <a:rPr lang="en-US" altLang="ja-JP" sz="2800" dirty="0"/>
              <a:t>(</a:t>
            </a:r>
            <a:r>
              <a:rPr lang="ja-JP" altLang="en-US" sz="2800" dirty="0"/>
              <a:t>たてもの</a:t>
            </a:r>
            <a:r>
              <a:rPr lang="en-US" altLang="ja-JP" sz="2800" dirty="0"/>
              <a:t>)</a:t>
            </a:r>
            <a:r>
              <a:rPr lang="ja-JP" altLang="en-US" sz="2800" dirty="0"/>
              <a:t>･場所</a:t>
            </a:r>
            <a:r>
              <a:rPr lang="en-US" altLang="ja-JP" sz="2800" dirty="0"/>
              <a:t>(</a:t>
            </a:r>
            <a:r>
              <a:rPr lang="ja-JP" altLang="en-US" sz="2800" dirty="0"/>
              <a:t>ばしょ</a:t>
            </a:r>
            <a:r>
              <a:rPr lang="en-US" altLang="ja-JP" sz="2800" dirty="0"/>
              <a:t>) 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អគារ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･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ទីកន្លែង</a:t>
            </a:r>
            <a:r>
              <a:rPr lang="en-US" altLang="ja-JP" sz="2800" dirty="0"/>
              <a:t>】</a:t>
            </a:r>
            <a:endParaRPr lang="ja-JP" altLang="en-US"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l. 白い(しろい)ビル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អាគារពណ៌ស</a:t>
            </a:r>
            <a:endParaRPr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altLang="en-US" sz="2800" dirty="0"/>
              <a:t>初級</a:t>
            </a:r>
            <a:r>
              <a:rPr lang="en-US" altLang="ja-JP" sz="2800" dirty="0"/>
              <a:t>1</a:t>
            </a:r>
            <a:r>
              <a:rPr lang="ja-JP" altLang="en-US" sz="2800" dirty="0"/>
              <a:t>第</a:t>
            </a:r>
            <a:r>
              <a:rPr lang="en-US" altLang="ja-JP" sz="2800" dirty="0"/>
              <a:t>6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建物</a:t>
            </a:r>
            <a:r>
              <a:rPr lang="en-US" altLang="ja-JP" sz="2800" dirty="0"/>
              <a:t>(</a:t>
            </a:r>
            <a:r>
              <a:rPr lang="ja-JP" altLang="en-US" sz="2800" dirty="0"/>
              <a:t>たてもの</a:t>
            </a:r>
            <a:r>
              <a:rPr lang="en-US" altLang="ja-JP" sz="2800" dirty="0"/>
              <a:t>)</a:t>
            </a:r>
            <a:r>
              <a:rPr lang="ja-JP" altLang="en-US" sz="2800" dirty="0"/>
              <a:t>･場所</a:t>
            </a:r>
            <a:r>
              <a:rPr lang="en-US" altLang="ja-JP" sz="2800" dirty="0"/>
              <a:t>(</a:t>
            </a:r>
            <a:r>
              <a:rPr lang="ja-JP" altLang="en-US" sz="2800" dirty="0"/>
              <a:t>ばしょ</a:t>
            </a:r>
            <a:r>
              <a:rPr lang="en-US" altLang="ja-JP" sz="2800" dirty="0"/>
              <a:t>) 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អគារ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･</a:t>
            </a:r>
            <a:r>
              <a:rPr lang="en-US" altLang="ja-JP" sz="2800" dirty="0" err="1">
                <a:latin typeface="Khmer"/>
                <a:ea typeface="Khmer"/>
                <a:cs typeface="Khmer"/>
                <a:sym typeface="Khmer"/>
              </a:rPr>
              <a:t>ទីកន្លែង</a:t>
            </a:r>
            <a:r>
              <a:rPr lang="en-US" altLang="ja-JP" sz="2800" dirty="0"/>
              <a:t>】</a:t>
            </a:r>
            <a:endParaRPr lang="ja-JP" altLang="en-US"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m. 青い(あおい)ビル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អាគារពណ៌ខៀវ</a:t>
            </a:r>
            <a:endParaRPr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694</Words>
  <Application>Microsoft Office PowerPoint</Application>
  <PresentationFormat>ワイド画面</PresentationFormat>
  <Paragraphs>54</Paragraphs>
  <Slides>55</Slides>
  <Notes>55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55</vt:i4>
      </vt:variant>
    </vt:vector>
  </HeadingPairs>
  <TitlesOfParts>
    <vt:vector size="58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2022-04-01T03:22:03Z</dcterms:modified>
</cp:coreProperties>
</file>