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325" r:id="rId18"/>
  </p:sldIdLst>
  <p:sldSz cx="12192000" cy="6858000"/>
  <p:notesSz cx="6858000" cy="9144000"/>
  <p:embeddedFontLst>
    <p:embeddedFont>
      <p:font typeface="Khmer" panose="020B0600070205080204" charset="0"/>
      <p:regular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j0b8Woabv2Z59K2mcT612H4hp3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BFAA7F-F30A-4FB5-AF52-E37D02834ED7}" v="2" dt="2022-04-01T03:22:15.6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customschemas.google.com/relationships/presentationmetadata" Target="meta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96BFAA7F-F30A-4FB5-AF52-E37D02834ED7}"/>
    <pc:docChg chg="addSld delSld modSld">
      <pc:chgData name="Takehara Kazuyo" userId="6c1305eccc517997" providerId="LiveId" clId="{96BFAA7F-F30A-4FB5-AF52-E37D02834ED7}" dt="2022-04-01T03:22:13.354" v="1" actId="2696"/>
      <pc:docMkLst>
        <pc:docMk/>
      </pc:docMkLst>
      <pc:sldChg chg="add del">
        <pc:chgData name="Takehara Kazuyo" userId="6c1305eccc517997" providerId="LiveId" clId="{96BFAA7F-F30A-4FB5-AF52-E37D02834ED7}" dt="2022-04-01T03:22:13.354" v="1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初級1第9課2【日本語(にほんご)の勉強(べんきょう)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ការរៀនភាសាជប៉ុន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f. 似ている(にている)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ស្រដៀង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初級1第9課2【日本語(にほんご)の勉強(べんきょう)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ការរៀនភាសាជប៉ុន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g. 違う(ちがう)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ខុសគ្នា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初級1第9課2【日本語(にほんご)の勉強(べんきょう)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ការរៀនភាសាជប៉ុន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h. 得意(とくい) (な)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ពូកែ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初級1第9課2【日本語(にほんご)の勉強(べんきょう)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ការរៀនភាសាជប៉ុន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i. 苦手(にがて) (な)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ខ្សោយ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初級1第9課2【日本語(にほんご)の勉強(べんきょう)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ការរៀនភាសាជប៉ុន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j. 文法(ぶんぽう)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វេយ្យាករណ៍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初級1第9課2【日本語(にほんご)の勉強(べんきょう)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ការរៀនភាសាជប៉ុន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k. 発音(はつおん)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ការបញ្ចេញសំឡេង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初級1第9課2【日本語(にほんご)の勉強(べんきょう)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ការរៀនភាសាជប៉ុន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l. 文字(もじ)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អក្សរ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初級1第9課2【日本語(にほんご)の勉強(べんきょう)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ការរៀនភាសាជប៉ុន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m. 会話(かいわ)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ការសន្ទនា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</Words>
  <Application>Microsoft Office PowerPoint</Application>
  <PresentationFormat>ワイド画面</PresentationFormat>
  <Paragraphs>16</Paragraphs>
  <Slides>17</Slides>
  <Notes>17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0" baseType="lpstr">
      <vt:lpstr>Arial</vt:lpstr>
      <vt:lpstr>Khmer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2022-04-01T03:22:17Z</dcterms:modified>
</cp:coreProperties>
</file>