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325" r:id="rId22"/>
  </p:sldIdLst>
  <p:sldSz cx="12192000" cy="6858000"/>
  <p:notesSz cx="6858000" cy="9144000"/>
  <p:embeddedFontLst>
    <p:embeddedFont>
      <p:font typeface="Khmer" panose="020B0600070205080204" charset="0"/>
      <p:regular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gbRNSxbejvuHFaks0a0t/K/M6+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98242A-663C-46BD-BDB9-3B9E010B5296}" v="2" dt="2022-04-01T03:21:19.9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E698242A-663C-46BD-BDB9-3B9E010B5296}"/>
    <pc:docChg chg="addSld delSld modSld">
      <pc:chgData name="Takehara Kazuyo" userId="6c1305eccc517997" providerId="LiveId" clId="{E698242A-663C-46BD-BDB9-3B9E010B5296}" dt="2022-04-01T03:21:17.525" v="3" actId="2696"/>
      <pc:docMkLst>
        <pc:docMk/>
      </pc:docMkLst>
      <pc:sldChg chg="modSp mod">
        <pc:chgData name="Takehara Kazuyo" userId="6c1305eccc517997" providerId="LiveId" clId="{E698242A-663C-46BD-BDB9-3B9E010B5296}" dt="2022-01-11T01:20:53.832" v="1" actId="20577"/>
        <pc:sldMkLst>
          <pc:docMk/>
          <pc:sldMk cId="0" sldId="265"/>
        </pc:sldMkLst>
        <pc:spChg chg="mod">
          <ac:chgData name="Takehara Kazuyo" userId="6c1305eccc517997" providerId="LiveId" clId="{E698242A-663C-46BD-BDB9-3B9E010B5296}" dt="2022-01-11T01:20:53.832" v="1" actId="20577"/>
          <ac:spMkLst>
            <pc:docMk/>
            <pc:sldMk cId="0" sldId="265"/>
            <ac:spMk id="129" creationId="{00000000-0000-0000-0000-000000000000}"/>
          </ac:spMkLst>
        </pc:spChg>
      </pc:sldChg>
      <pc:sldChg chg="add del">
        <pc:chgData name="Takehara Kazuyo" userId="6c1305eccc517997" providerId="LiveId" clId="{E698242A-663C-46BD-BDB9-3B9E010B5296}" dt="2022-04-01T03:21:17.525" v="3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225368" y="366562"/>
            <a:ext cx="941739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初級1第3課1【季節(きせつ)のことば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ពាក្យនៃរដូវ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a. 暑い(あつい)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ក្ដៅស្អុះ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>
            <a:spLocks noGrp="1"/>
          </p:cNvSpPr>
          <p:nvPr>
            <p:ph type="subTitle" idx="1"/>
          </p:nvPr>
        </p:nvSpPr>
        <p:spPr>
          <a:xfrm>
            <a:off x="225368" y="366562"/>
            <a:ext cx="941739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初級1第3課1【季節(きせつ)のことば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ពាក្យនៃរដូវ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b. すずしい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ត្រជាក់ស្រួល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>
            <a:spLocks noGrp="1"/>
          </p:cNvSpPr>
          <p:nvPr>
            <p:ph type="subTitle" idx="1"/>
          </p:nvPr>
        </p:nvSpPr>
        <p:spPr>
          <a:xfrm>
            <a:off x="225368" y="366562"/>
            <a:ext cx="941739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初級1第3課1【季節(きせつ)のことば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ពាក្យនៃរដូវ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c. 寒い(さむい)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ត្រជាក់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>
            <a:spLocks noGrp="1"/>
          </p:cNvSpPr>
          <p:nvPr>
            <p:ph type="subTitle" idx="1"/>
          </p:nvPr>
        </p:nvSpPr>
        <p:spPr>
          <a:xfrm>
            <a:off x="225368" y="366562"/>
            <a:ext cx="941739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初級1第3課1【季節(きせつ)のことば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ពាក្យនៃរដូវ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d. 暖かい(あたたかい)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កក់ក្ដៅ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>
            <a:spLocks noGrp="1"/>
          </p:cNvSpPr>
          <p:nvPr>
            <p:ph type="subTitle" idx="1"/>
          </p:nvPr>
        </p:nvSpPr>
        <p:spPr>
          <a:xfrm>
            <a:off x="225368" y="366562"/>
            <a:ext cx="1109841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初級1第3課1【季節(きせつ)のことば </a:t>
            </a:r>
            <a:r>
              <a:rPr lang="ja-JP" sz="2800" dirty="0">
                <a:latin typeface="Khmer"/>
                <a:ea typeface="Khmer"/>
                <a:cs typeface="Khmer"/>
                <a:sym typeface="Khmer"/>
              </a:rPr>
              <a:t>ពាក្យនៃរដូវ</a:t>
            </a:r>
            <a:r>
              <a:rPr lang="ja-JP" sz="2800" dirty="0"/>
              <a:t>】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 dirty="0"/>
              <a:t>e. じめじめする</a:t>
            </a:r>
            <a:r>
              <a:rPr lang="en-US" altLang="ja-JP" sz="2800"/>
              <a:t>/</a:t>
            </a:r>
            <a:r>
              <a:rPr lang="ja-JP" sz="2800"/>
              <a:t>蒸し暑い(むしあつい)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មានសំណើម/ក្ដៅស្អុះស្អាប់</a:t>
            </a:r>
            <a:endParaRPr sz="2800" dirty="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>
            <a:spLocks noGrp="1"/>
          </p:cNvSpPr>
          <p:nvPr>
            <p:ph type="subTitle" idx="1"/>
          </p:nvPr>
        </p:nvSpPr>
        <p:spPr>
          <a:xfrm>
            <a:off x="225368" y="366562"/>
            <a:ext cx="1109841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初級1第3課1【季節(きせつ)のことば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ពាក្យនៃរដូវ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f. 雨(あめ)が降る(ふる)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ភ្លៀងធ្លាក់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>
            <a:spLocks noGrp="1"/>
          </p:cNvSpPr>
          <p:nvPr>
            <p:ph type="subTitle" idx="1"/>
          </p:nvPr>
        </p:nvSpPr>
        <p:spPr>
          <a:xfrm>
            <a:off x="225368" y="366562"/>
            <a:ext cx="1109841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初級1第3課1【季節(きせつ)のことば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ពាក្យនៃរដូវ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g. 雪(ゆき)が降る(ふる)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ធ្លាក់ទឹកកក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>
            <a:spLocks noGrp="1"/>
          </p:cNvSpPr>
          <p:nvPr>
            <p:ph type="subTitle" idx="1"/>
          </p:nvPr>
        </p:nvSpPr>
        <p:spPr>
          <a:xfrm>
            <a:off x="225368" y="366562"/>
            <a:ext cx="1109841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初級1第3課1【季節(きせつ)のことば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ពាក្យនៃរដូវ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h. 桜(さくら)の花(はな)が咲く(さく)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ផ្កាសាគូរ៉ារីក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>
            <a:spLocks noGrp="1"/>
          </p:cNvSpPr>
          <p:nvPr>
            <p:ph type="subTitle" idx="1"/>
          </p:nvPr>
        </p:nvSpPr>
        <p:spPr>
          <a:xfrm>
            <a:off x="225368" y="366562"/>
            <a:ext cx="1109841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初級1第3課1【季節(きせつ)のことば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ពាក្យនៃរដូវ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i. もみじがきれい (な)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ស្លឹកឈើពណ៌ក្រហមស្អាត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>
            <a:spLocks noGrp="1"/>
          </p:cNvSpPr>
          <p:nvPr>
            <p:ph type="subTitle" idx="1"/>
          </p:nvPr>
        </p:nvSpPr>
        <p:spPr>
          <a:xfrm>
            <a:off x="225368" y="366562"/>
            <a:ext cx="1109841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初級1第3課1【季節(きせつ)のことば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ពាក្យនៃរដូវ</a:t>
            </a:r>
            <a:r>
              <a:rPr lang="ja-JP" sz="2800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j. セミが鳴く(なく)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សត្វរៃយំ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</Words>
  <Application>Microsoft Office PowerPoint</Application>
  <PresentationFormat>ワイド画面</PresentationFormat>
  <Paragraphs>20</Paragraphs>
  <Slides>21</Slides>
  <Notes>21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4" baseType="lpstr">
      <vt:lpstr>Khmer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2022-04-01T03:21:21Z</dcterms:modified>
</cp:coreProperties>
</file>