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325" r:id="rId26"/>
  </p:sldIdLst>
  <p:sldSz cx="12192000" cy="6858000"/>
  <p:notesSz cx="6858000" cy="9144000"/>
  <p:embeddedFontLst>
    <p:embeddedFont>
      <p:font typeface="Khmer" panose="020B0600070205080204" charset="0"/>
      <p:regular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hySG3Q8dLN6uZQlkr3fIlKx19U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9B64C2-E2A5-4360-9225-9D49FAAB4C65}" v="2" dt="2022-04-01T03:21:04.3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customschemas.google.com/relationships/presentationmetadata" Target="metadata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4B9B64C2-E2A5-4360-9225-9D49FAAB4C65}"/>
    <pc:docChg chg="addSld delSld modSld">
      <pc:chgData name="Takehara Kazuyo" userId="6c1305eccc517997" providerId="LiveId" clId="{4B9B64C2-E2A5-4360-9225-9D49FAAB4C65}" dt="2022-04-01T03:21:02.357" v="3" actId="2696"/>
      <pc:docMkLst>
        <pc:docMk/>
      </pc:docMkLst>
      <pc:sldChg chg="modSp mod">
        <pc:chgData name="Takehara Kazuyo" userId="6c1305eccc517997" providerId="LiveId" clId="{4B9B64C2-E2A5-4360-9225-9D49FAAB4C65}" dt="2022-01-11T01:19:49.459" v="1" actId="20577"/>
        <pc:sldMkLst>
          <pc:docMk/>
          <pc:sldMk cId="0" sldId="267"/>
        </pc:sldMkLst>
        <pc:spChg chg="mod">
          <ac:chgData name="Takehara Kazuyo" userId="6c1305eccc517997" providerId="LiveId" clId="{4B9B64C2-E2A5-4360-9225-9D49FAAB4C65}" dt="2022-01-11T01:19:49.459" v="1" actId="20577"/>
          <ac:spMkLst>
            <pc:docMk/>
            <pc:sldMk cId="0" sldId="267"/>
            <ac:spMk id="139" creationId="{00000000-0000-0000-0000-000000000000}"/>
          </ac:spMkLst>
        </pc:spChg>
      </pc:sldChg>
      <pc:sldChg chg="add del">
        <pc:chgData name="Takehara Kazuyo" userId="6c1305eccc517997" providerId="LiveId" clId="{4B9B64C2-E2A5-4360-9225-9D49FAAB4C65}" dt="2022-04-01T03:21:02.357" v="3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>
            <a:spLocks noGrp="1"/>
          </p:cNvSpPr>
          <p:nvPr>
            <p:ph type="subTitle" idx="1"/>
          </p:nvPr>
        </p:nvSpPr>
        <p:spPr>
          <a:xfrm>
            <a:off x="225369" y="366562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初級1第2課1【趣味(しゅみ)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ចំណង់ចំណូលចិត្ត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a.映画(えいが)を見る(みる)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មើលកុន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>
            <a:spLocks noGrp="1"/>
          </p:cNvSpPr>
          <p:nvPr>
            <p:ph type="subTitle" idx="1"/>
          </p:nvPr>
        </p:nvSpPr>
        <p:spPr>
          <a:xfrm>
            <a:off x="225369" y="366562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初級1第2課1【趣味(しゅみ)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ចំណង់ចំណូលចិត្ត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b.音楽(おんがく)を聞く(きく)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ស្ដាប់តន្ត្រី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>
            <a:spLocks noGrp="1"/>
          </p:cNvSpPr>
          <p:nvPr>
            <p:ph type="subTitle" idx="1"/>
          </p:nvPr>
        </p:nvSpPr>
        <p:spPr>
          <a:xfrm>
            <a:off x="271551" y="375799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初級1第2課1【趣味(しゅみ)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ចំណង់ចំណូលចិត្ត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c.本(ほん)を読む(よむ)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អានសៀវភៅ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>
            <a:spLocks noGrp="1"/>
          </p:cNvSpPr>
          <p:nvPr>
            <p:ph type="subTitle" idx="1"/>
          </p:nvPr>
        </p:nvSpPr>
        <p:spPr>
          <a:xfrm>
            <a:off x="271551" y="375799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初級1第2課1【趣味(しゅみ)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ចំណង់ចំណូលចិត្ត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d.おいしいものを食べる(たべる)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ញ៉ាំរបស់ឆ្ងាញ់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>
            <a:spLocks noGrp="1"/>
          </p:cNvSpPr>
          <p:nvPr>
            <p:ph type="subTitle" idx="1"/>
          </p:nvPr>
        </p:nvSpPr>
        <p:spPr>
          <a:xfrm>
            <a:off x="271551" y="375799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初級1第2課1【趣味(しゅみ)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ចំណង់ចំណូលចិត្ត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e.写真(しゃしん)を撮る(とる)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ថតរូប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>
            <a:spLocks noGrp="1"/>
          </p:cNvSpPr>
          <p:nvPr>
            <p:ph type="subTitle" idx="1"/>
          </p:nvPr>
        </p:nvSpPr>
        <p:spPr>
          <a:xfrm>
            <a:off x="271551" y="375799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初級1第2課1【趣味(しゅみ)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ចំណង់ចំណូលចិត្ត</a:t>
            </a:r>
            <a:r>
              <a:rPr lang="ja-JP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f.ピアノ</a:t>
            </a:r>
            <a:r>
              <a:rPr lang="en-US" altLang="ja-JP" sz="2800" dirty="0"/>
              <a:t>/</a:t>
            </a:r>
            <a:r>
              <a:rPr lang="ja-JP" sz="2800" dirty="0"/>
              <a:t>ギターを弾く(ひく)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លេងព្យាណូ/លេងហ្គីតា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4"/>
          <p:cNvSpPr txBox="1">
            <a:spLocks noGrp="1"/>
          </p:cNvSpPr>
          <p:nvPr>
            <p:ph type="subTitle" idx="1"/>
          </p:nvPr>
        </p:nvSpPr>
        <p:spPr>
          <a:xfrm>
            <a:off x="271551" y="375799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初級1第2課1【趣味(しゅみ)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ចំណង់ចំណូលចិត្ត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g.おしゃべりをする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ជជែក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>
            <a:spLocks noGrp="1"/>
          </p:cNvSpPr>
          <p:nvPr>
            <p:ph type="subTitle" idx="1"/>
          </p:nvPr>
        </p:nvSpPr>
        <p:spPr>
          <a:xfrm>
            <a:off x="271551" y="375799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初級1第2課1【趣味(しゅみ)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ចំណង់ចំណូលចិត្ត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h.料理(りょうり)をする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ធ្វើម្ហូប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>
            <a:spLocks noGrp="1"/>
          </p:cNvSpPr>
          <p:nvPr>
            <p:ph type="subTitle" idx="1"/>
          </p:nvPr>
        </p:nvSpPr>
        <p:spPr>
          <a:xfrm>
            <a:off x="271551" y="375799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初級1第2課1【趣味(しゅみ)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ចំណង់ចំណូលចិត្ត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i.旅行(りょこう)をする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ធ្វើដំណើរកម្សាន្ត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 txBox="1">
            <a:spLocks noGrp="1"/>
          </p:cNvSpPr>
          <p:nvPr>
            <p:ph type="subTitle" idx="1"/>
          </p:nvPr>
        </p:nvSpPr>
        <p:spPr>
          <a:xfrm>
            <a:off x="271551" y="375799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初級1第2課1【趣味(しゅみ)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ចំណង់ចំណូលចិត្ត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j.テニスをする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លេងកីឡាតេនីស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2"/>
          <p:cNvSpPr txBox="1">
            <a:spLocks noGrp="1"/>
          </p:cNvSpPr>
          <p:nvPr>
            <p:ph type="subTitle" idx="1"/>
          </p:nvPr>
        </p:nvSpPr>
        <p:spPr>
          <a:xfrm>
            <a:off x="271551" y="375799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初級1第2課1【趣味(しゅみ)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ចំណង់ចំណូលចិត្ត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k.ゲームをする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លេងហ្គេម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4"/>
          <p:cNvSpPr txBox="1">
            <a:spLocks noGrp="1"/>
          </p:cNvSpPr>
          <p:nvPr>
            <p:ph type="subTitle" idx="1"/>
          </p:nvPr>
        </p:nvSpPr>
        <p:spPr>
          <a:xfrm>
            <a:off x="271551" y="375799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初級1第2課1【趣味(しゅみ)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ចំណង់ចំណូលចិត្ត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l.寝る(ねる)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គេង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</Words>
  <Application>Microsoft Office PowerPoint</Application>
  <PresentationFormat>ワイド画面</PresentationFormat>
  <Paragraphs>24</Paragraphs>
  <Slides>25</Slides>
  <Notes>25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28" baseType="lpstr">
      <vt:lpstr>Arial</vt:lpstr>
      <vt:lpstr>Khmer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2022-04-01T03:21:06Z</dcterms:modified>
</cp:coreProperties>
</file>