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25" r:id="rId20"/>
  </p:sldIdLst>
  <p:sldSz cx="12192000" cy="6858000"/>
  <p:notesSz cx="6858000" cy="9144000"/>
  <p:embeddedFontLst>
    <p:embeddedFont>
      <p:font typeface="Khmer" panose="020B060007020508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WVsHefs3rGljX0TYxbTy5F6mw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847E8-FFE3-42DF-AB4C-9CF026827E5C}" v="2" dt="2022-04-01T03:20:50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CB6847E8-FFE3-42DF-AB4C-9CF026827E5C}"/>
    <pc:docChg chg="addSld delSld modSld">
      <pc:chgData name="Takehara Kazuyo" userId="6c1305eccc517997" providerId="LiveId" clId="{CB6847E8-FFE3-42DF-AB4C-9CF026827E5C}" dt="2022-04-01T03:20:47.541" v="6" actId="2696"/>
      <pc:docMkLst>
        <pc:docMk/>
      </pc:docMkLst>
      <pc:sldChg chg="modSp mod">
        <pc:chgData name="Takehara Kazuyo" userId="6c1305eccc517997" providerId="LiveId" clId="{CB6847E8-FFE3-42DF-AB4C-9CF026827E5C}" dt="2022-01-11T01:18:09.179" v="3" actId="14100"/>
        <pc:sldMkLst>
          <pc:docMk/>
          <pc:sldMk cId="0" sldId="257"/>
        </pc:sldMkLst>
        <pc:spChg chg="mod">
          <ac:chgData name="Takehara Kazuyo" userId="6c1305eccc517997" providerId="LiveId" clId="{CB6847E8-FFE3-42DF-AB4C-9CF026827E5C}" dt="2022-01-11T01:18:09.179" v="3" actId="14100"/>
          <ac:spMkLst>
            <pc:docMk/>
            <pc:sldMk cId="0" sldId="257"/>
            <ac:spMk id="89" creationId="{00000000-0000-0000-0000-000000000000}"/>
          </ac:spMkLst>
        </pc:spChg>
      </pc:sldChg>
      <pc:sldChg chg="modSp mod">
        <pc:chgData name="Takehara Kazuyo" userId="6c1305eccc517997" providerId="LiveId" clId="{CB6847E8-FFE3-42DF-AB4C-9CF026827E5C}" dt="2022-01-11T01:18:51.893" v="4" actId="20577"/>
        <pc:sldMkLst>
          <pc:docMk/>
          <pc:sldMk cId="0" sldId="273"/>
        </pc:sldMkLst>
        <pc:spChg chg="mod">
          <ac:chgData name="Takehara Kazuyo" userId="6c1305eccc517997" providerId="LiveId" clId="{CB6847E8-FFE3-42DF-AB4C-9CF026827E5C}" dt="2022-01-11T01:18:51.893" v="4" actId="20577"/>
          <ac:spMkLst>
            <pc:docMk/>
            <pc:sldMk cId="0" sldId="273"/>
            <ac:spMk id="169" creationId="{00000000-0000-0000-0000-000000000000}"/>
          </ac:spMkLst>
        </pc:spChg>
      </pc:sldChg>
      <pc:sldChg chg="add del">
        <pc:chgData name="Takehara Kazuyo" userId="6c1305eccc517997" providerId="LiveId" clId="{CB6847E8-FFE3-42DF-AB4C-9CF026827E5C}" dt="2022-04-01T03:20:47.541" v="6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262647" y="282102"/>
            <a:ext cx="9192637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初級1第3課【仕事(しごと)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dirty="0"/>
              <a:t>】</a:t>
            </a: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a.レストランで働く(はたらく)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ធ្វើការនៅភោជនីយដ្ឋាន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262313" y="2741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初級1第3課【仕事(しごと)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dirty="0"/>
              <a:t>】</a:t>
            </a: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b.ホテルで働く(はたらく)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ធ្វើការនៅសណ្ឋាគារ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2862" y="0"/>
            <a:ext cx="75262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25368" y="283435"/>
            <a:ext cx="1035026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初級1第3課【仕事(しごと)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工場(こうじょう)で働く(はたらく)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ធ្វើការនៅរោងចក្រ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4597" y="0"/>
            <a:ext cx="642280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225368" y="283435"/>
            <a:ext cx="1035026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初級1第3課【仕事(しごと)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介護(かいご)の仕事(しごと)をする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ធ្វើការជាអ្នកមើលថែទាំ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5352" y="0"/>
            <a:ext cx="702129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225368" y="283435"/>
            <a:ext cx="1035026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初級1第3課【仕事(しごと)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建設(けんせつ)の仕事(しごと)をする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ធ្វើការនៅការដ្ឋាន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0097" y="0"/>
            <a:ext cx="705180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225368" y="283435"/>
            <a:ext cx="1035026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初級1第3課【仕事(しごと)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野菜(やさい)を作る(つくる)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ដាំបន្លែ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225368" y="283435"/>
            <a:ext cx="1196663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初級1第3課【仕事(しごと)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日本語学校(にほんごがっこう)で勉強(べんきょう)する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ja-JP" sz="24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    រៀននៅសាលាភាសាជប៉ុន</a:t>
            </a:r>
            <a:endParaRPr sz="24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225368" y="283435"/>
            <a:ext cx="1163412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初級1第3課【仕事(しごと)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専門学校(せんもんがっこう)に通う(かよう)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រៀននៅសាលាជំនាញ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/>
        </p:nvSpPr>
        <p:spPr>
          <a:xfrm>
            <a:off x="225368" y="283435"/>
            <a:ext cx="1163412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初級1第3課【仕事(しごと) </a:t>
            </a:r>
            <a:r>
              <a:rPr lang="ja-JP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r>
              <a:rPr 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主婦(しゅふ)</a:t>
            </a:r>
            <a:r>
              <a:rPr lang="en-US" alt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主夫(しゅふ) </a:t>
            </a:r>
            <a:r>
              <a:rPr lang="ja-JP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ស្រ្តីមេផ្ទះ/បុរសមេផ្ទះ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ワイド画面</PresentationFormat>
  <Paragraphs>19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2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2022-04-01T03:20:52Z</dcterms:modified>
</cp:coreProperties>
</file>