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25" r:id="rId14"/>
  </p:sldIdLst>
  <p:sldSz cx="12192000" cy="6858000"/>
  <p:notesSz cx="6858000" cy="9144000"/>
  <p:embeddedFontLst>
    <p:embeddedFont>
      <p:font typeface="Khmer" panose="020B0600070205080204" charset="0"/>
      <p:regular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ixH7onnXOSVawHBSIzKkbeJxl/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428214-17B2-425E-B97D-BA67AD530AFD}" v="2" dt="2022-04-01T03:21:34.0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1C428214-17B2-425E-B97D-BA67AD530AFD}"/>
    <pc:docChg chg="addSld delSld modSld">
      <pc:chgData name="Takehara Kazuyo" userId="6c1305eccc517997" providerId="LiveId" clId="{1C428214-17B2-425E-B97D-BA67AD530AFD}" dt="2022-04-01T03:21:31.634" v="15" actId="2696"/>
      <pc:docMkLst>
        <pc:docMk/>
      </pc:docMkLst>
      <pc:sldChg chg="modSp mod">
        <pc:chgData name="Takehara Kazuyo" userId="6c1305eccc517997" providerId="LiveId" clId="{1C428214-17B2-425E-B97D-BA67AD530AFD}" dt="2022-01-11T01:22:05.031" v="3" actId="20577"/>
        <pc:sldMkLst>
          <pc:docMk/>
          <pc:sldMk cId="0" sldId="257"/>
        </pc:sldMkLst>
        <pc:spChg chg="mod">
          <ac:chgData name="Takehara Kazuyo" userId="6c1305eccc517997" providerId="LiveId" clId="{1C428214-17B2-425E-B97D-BA67AD530AFD}" dt="2022-01-11T01:22:05.031" v="3" actId="20577"/>
          <ac:spMkLst>
            <pc:docMk/>
            <pc:sldMk cId="0" sldId="257"/>
            <ac:spMk id="89" creationId="{00000000-0000-0000-0000-000000000000}"/>
          </ac:spMkLst>
        </pc:spChg>
      </pc:sldChg>
      <pc:sldChg chg="modSp mod">
        <pc:chgData name="Takehara Kazuyo" userId="6c1305eccc517997" providerId="LiveId" clId="{1C428214-17B2-425E-B97D-BA67AD530AFD}" dt="2022-01-11T01:22:13.885" v="5" actId="20577"/>
        <pc:sldMkLst>
          <pc:docMk/>
          <pc:sldMk cId="0" sldId="259"/>
        </pc:sldMkLst>
        <pc:spChg chg="mod">
          <ac:chgData name="Takehara Kazuyo" userId="6c1305eccc517997" providerId="LiveId" clId="{1C428214-17B2-425E-B97D-BA67AD530AFD}" dt="2022-01-11T01:22:13.885" v="5" actId="20577"/>
          <ac:spMkLst>
            <pc:docMk/>
            <pc:sldMk cId="0" sldId="259"/>
            <ac:spMk id="99" creationId="{00000000-0000-0000-0000-000000000000}"/>
          </ac:spMkLst>
        </pc:spChg>
      </pc:sldChg>
      <pc:sldChg chg="modSp mod">
        <pc:chgData name="Takehara Kazuyo" userId="6c1305eccc517997" providerId="LiveId" clId="{1C428214-17B2-425E-B97D-BA67AD530AFD}" dt="2022-01-11T01:22:19.802" v="7" actId="20577"/>
        <pc:sldMkLst>
          <pc:docMk/>
          <pc:sldMk cId="0" sldId="261"/>
        </pc:sldMkLst>
        <pc:spChg chg="mod">
          <ac:chgData name="Takehara Kazuyo" userId="6c1305eccc517997" providerId="LiveId" clId="{1C428214-17B2-425E-B97D-BA67AD530AFD}" dt="2022-01-11T01:22:19.802" v="7" actId="20577"/>
          <ac:spMkLst>
            <pc:docMk/>
            <pc:sldMk cId="0" sldId="261"/>
            <ac:spMk id="109" creationId="{00000000-0000-0000-0000-000000000000}"/>
          </ac:spMkLst>
        </pc:spChg>
      </pc:sldChg>
      <pc:sldChg chg="modSp mod">
        <pc:chgData name="Takehara Kazuyo" userId="6c1305eccc517997" providerId="LiveId" clId="{1C428214-17B2-425E-B97D-BA67AD530AFD}" dt="2022-01-11T01:22:26.308" v="9" actId="20577"/>
        <pc:sldMkLst>
          <pc:docMk/>
          <pc:sldMk cId="0" sldId="263"/>
        </pc:sldMkLst>
        <pc:spChg chg="mod">
          <ac:chgData name="Takehara Kazuyo" userId="6c1305eccc517997" providerId="LiveId" clId="{1C428214-17B2-425E-B97D-BA67AD530AFD}" dt="2022-01-11T01:22:26.308" v="9" actId="20577"/>
          <ac:spMkLst>
            <pc:docMk/>
            <pc:sldMk cId="0" sldId="263"/>
            <ac:spMk id="119" creationId="{00000000-0000-0000-0000-000000000000}"/>
          </ac:spMkLst>
        </pc:spChg>
      </pc:sldChg>
      <pc:sldChg chg="modSp mod">
        <pc:chgData name="Takehara Kazuyo" userId="6c1305eccc517997" providerId="LiveId" clId="{1C428214-17B2-425E-B97D-BA67AD530AFD}" dt="2022-01-11T01:22:34.569" v="11" actId="20577"/>
        <pc:sldMkLst>
          <pc:docMk/>
          <pc:sldMk cId="0" sldId="265"/>
        </pc:sldMkLst>
        <pc:spChg chg="mod">
          <ac:chgData name="Takehara Kazuyo" userId="6c1305eccc517997" providerId="LiveId" clId="{1C428214-17B2-425E-B97D-BA67AD530AFD}" dt="2022-01-11T01:22:34.569" v="11" actId="20577"/>
          <ac:spMkLst>
            <pc:docMk/>
            <pc:sldMk cId="0" sldId="265"/>
            <ac:spMk id="129" creationId="{00000000-0000-0000-0000-000000000000}"/>
          </ac:spMkLst>
        </pc:spChg>
      </pc:sldChg>
      <pc:sldChg chg="modSp mod">
        <pc:chgData name="Takehara Kazuyo" userId="6c1305eccc517997" providerId="LiveId" clId="{1C428214-17B2-425E-B97D-BA67AD530AFD}" dt="2022-01-11T01:22:41.333" v="13" actId="20577"/>
        <pc:sldMkLst>
          <pc:docMk/>
          <pc:sldMk cId="0" sldId="267"/>
        </pc:sldMkLst>
        <pc:spChg chg="mod">
          <ac:chgData name="Takehara Kazuyo" userId="6c1305eccc517997" providerId="LiveId" clId="{1C428214-17B2-425E-B97D-BA67AD530AFD}" dt="2022-01-11T01:22:41.333" v="13" actId="20577"/>
          <ac:spMkLst>
            <pc:docMk/>
            <pc:sldMk cId="0" sldId="267"/>
            <ac:spMk id="139" creationId="{00000000-0000-0000-0000-000000000000}"/>
          </ac:spMkLst>
        </pc:spChg>
      </pc:sldChg>
      <pc:sldChg chg="add del">
        <pc:chgData name="Takehara Kazuyo" userId="6c1305eccc517997" providerId="LiveId" clId="{1C428214-17B2-425E-B97D-BA67AD530AFD}" dt="2022-04-01T03:21:31.634" v="15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00383" y="0"/>
            <a:ext cx="680194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388436" cy="1877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初級1第4課1【天気(てんき)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ធាតុអាកាស</a:t>
            </a:r>
            <a:r>
              <a:rPr lang="ja-JP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a. 晴れ(はれ)</a:t>
            </a:r>
            <a:r>
              <a:rPr lang="en-US" altLang="ja-JP" sz="2800" dirty="0"/>
              <a:t>/</a:t>
            </a:r>
            <a:r>
              <a:rPr lang="ja-JP" sz="2800" dirty="0"/>
              <a:t>晴れる(はれる)</a:t>
            </a:r>
            <a:r>
              <a:rPr lang="en-US" altLang="ja-JP" sz="2800" dirty="0"/>
              <a:t>/</a:t>
            </a:r>
            <a:r>
              <a:rPr lang="ja-JP" sz="2800" dirty="0"/>
              <a:t>いい天気(てんき) </a:t>
            </a:r>
            <a:endParaRPr sz="28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    មេឃស្រឡះ/មេឃស្រឡះ/អាកាសធាតុល្អ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初級1第4課1【天気(てんき)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ធាតុអាកាស</a:t>
            </a:r>
            <a:r>
              <a:rPr lang="ja-JP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b. くもり</a:t>
            </a:r>
            <a:r>
              <a:rPr lang="en-US" altLang="ja-JP" sz="2800" dirty="0"/>
              <a:t>/</a:t>
            </a:r>
            <a:r>
              <a:rPr lang="ja-JP" sz="2800" dirty="0"/>
              <a:t>くもる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មេឃស្រទំ/មេឃស្រទំ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初級1第4課1【天気(てんき)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ធាតុអាកាស</a:t>
            </a:r>
            <a:r>
              <a:rPr lang="ja-JP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c. 雨(あめ)</a:t>
            </a:r>
            <a:r>
              <a:rPr lang="en-US" altLang="ja-JP" sz="2800" dirty="0"/>
              <a:t>/</a:t>
            </a:r>
            <a:r>
              <a:rPr lang="ja-JP" sz="2800" dirty="0"/>
              <a:t>雨(あめ)が降る(ふる)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ភ្លៀង/ភ្លៀងធ្លាក់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初級1第4課1【天気(てんき)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ធាតុអាកាស</a:t>
            </a:r>
            <a:r>
              <a:rPr lang="ja-JP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d. 雪(ゆき)</a:t>
            </a:r>
            <a:r>
              <a:rPr lang="en-US" altLang="ja-JP" sz="2800" dirty="0"/>
              <a:t>/</a:t>
            </a:r>
            <a:r>
              <a:rPr lang="ja-JP" sz="2800" dirty="0"/>
              <a:t>雪(ゆき)が降る(ふる)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ព្រិល/ព្រិលធ្លាក់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初級1第4課1【天気(てんき)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ធាតុអាកាស</a:t>
            </a:r>
            <a:r>
              <a:rPr lang="ja-JP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e. 風(かぜ)</a:t>
            </a:r>
            <a:r>
              <a:rPr lang="en-US" altLang="ja-JP" sz="2800" dirty="0"/>
              <a:t>/</a:t>
            </a:r>
            <a:r>
              <a:rPr lang="ja-JP" sz="2800" dirty="0"/>
              <a:t>風(かぜ)が吹く(ふく)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ខ្យល់/ខ្យល់បក់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2705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388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初級1第4課1【天気(てんき)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ធាតុអាកាស</a:t>
            </a:r>
            <a:r>
              <a:rPr lang="ja-JP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f. 雷(かみなり)</a:t>
            </a:r>
            <a:r>
              <a:rPr lang="en-US" altLang="ja-JP" sz="2800" dirty="0"/>
              <a:t>/</a:t>
            </a:r>
            <a:r>
              <a:rPr lang="ja-JP" sz="2800" dirty="0"/>
              <a:t>雷(かみなり)が鳴る(なる)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រន្ទះ/ផ្គរលាន់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</Words>
  <Application>Microsoft Office PowerPoint</Application>
  <PresentationFormat>ワイド画面</PresentationFormat>
  <Paragraphs>13</Paragraphs>
  <Slides>13</Slides>
  <Notes>13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6" baseType="lpstr">
      <vt:lpstr>Arial</vt:lpstr>
      <vt:lpstr>Khmer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2022-04-01T03:21:35Z</dcterms:modified>
</cp:coreProperties>
</file>