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325" r:id="rId22"/>
  </p:sldIdLst>
  <p:sldSz cx="12192000" cy="6858000"/>
  <p:notesSz cx="6858000" cy="9144000"/>
  <p:embeddedFontLst>
    <p:embeddedFont>
      <p:font typeface="Khmer" panose="020B0600070205080204" charset="0"/>
      <p:regular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jGzTgoLKOUKDQzE/02yF2eyK8x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B4E764-A190-4BE9-86CE-4D76D5559F20}" v="2" dt="2022-04-01T03:32:44.4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D4B4E764-A190-4BE9-86CE-4D76D5559F20}"/>
    <pc:docChg chg="custSel addSld delSld modSld">
      <pc:chgData name="Takehara Kazuyo" userId="6c1305eccc517997" providerId="LiveId" clId="{D4B4E764-A190-4BE9-86CE-4D76D5559F20}" dt="2022-04-01T03:32:44.695" v="9" actId="27636"/>
      <pc:docMkLst>
        <pc:docMk/>
      </pc:docMkLst>
      <pc:sldChg chg="modSp mod">
        <pc:chgData name="Takehara Kazuyo" userId="6c1305eccc517997" providerId="LiveId" clId="{D4B4E764-A190-4BE9-86CE-4D76D5559F20}" dt="2022-04-01T03:32:44.666" v="7" actId="27636"/>
        <pc:sldMkLst>
          <pc:docMk/>
          <pc:sldMk cId="0" sldId="268"/>
        </pc:sldMkLst>
        <pc:spChg chg="mod">
          <ac:chgData name="Takehara Kazuyo" userId="6c1305eccc517997" providerId="LiveId" clId="{D4B4E764-A190-4BE9-86CE-4D76D5559F20}" dt="2022-04-01T03:32:44.666" v="7" actId="27636"/>
          <ac:spMkLst>
            <pc:docMk/>
            <pc:sldMk cId="0" sldId="268"/>
            <ac:spMk id="147" creationId="{00000000-0000-0000-0000-000000000000}"/>
          </ac:spMkLst>
        </pc:spChg>
      </pc:sldChg>
      <pc:sldChg chg="modSp mod">
        <pc:chgData name="Takehara Kazuyo" userId="6c1305eccc517997" providerId="LiveId" clId="{D4B4E764-A190-4BE9-86CE-4D76D5559F20}" dt="2022-04-01T03:32:44.687" v="8" actId="27636"/>
        <pc:sldMkLst>
          <pc:docMk/>
          <pc:sldMk cId="0" sldId="272"/>
        </pc:sldMkLst>
        <pc:spChg chg="mod">
          <ac:chgData name="Takehara Kazuyo" userId="6c1305eccc517997" providerId="LiveId" clId="{D4B4E764-A190-4BE9-86CE-4D76D5559F20}" dt="2022-04-01T03:32:44.687" v="8" actId="27636"/>
          <ac:spMkLst>
            <pc:docMk/>
            <pc:sldMk cId="0" sldId="272"/>
            <ac:spMk id="169" creationId="{00000000-0000-0000-0000-000000000000}"/>
          </ac:spMkLst>
        </pc:spChg>
      </pc:sldChg>
      <pc:sldChg chg="modSp mod">
        <pc:chgData name="Takehara Kazuyo" userId="6c1305eccc517997" providerId="LiveId" clId="{D4B4E764-A190-4BE9-86CE-4D76D5559F20}" dt="2022-04-01T03:32:44.695" v="9" actId="27636"/>
        <pc:sldMkLst>
          <pc:docMk/>
          <pc:sldMk cId="0" sldId="274"/>
        </pc:sldMkLst>
        <pc:spChg chg="mod">
          <ac:chgData name="Takehara Kazuyo" userId="6c1305eccc517997" providerId="LiveId" clId="{D4B4E764-A190-4BE9-86CE-4D76D5559F20}" dt="2022-04-01T03:32:44.695" v="9" actId="27636"/>
          <ac:spMkLst>
            <pc:docMk/>
            <pc:sldMk cId="0" sldId="274"/>
            <ac:spMk id="181" creationId="{00000000-0000-0000-0000-000000000000}"/>
          </ac:spMkLst>
        </pc:spChg>
      </pc:sldChg>
      <pc:sldChg chg="modSp mod">
        <pc:chgData name="Takehara Kazuyo" userId="6c1305eccc517997" providerId="LiveId" clId="{D4B4E764-A190-4BE9-86CE-4D76D5559F20}" dt="2022-01-10T10:35:38.351" v="1" actId="20577"/>
        <pc:sldMkLst>
          <pc:docMk/>
          <pc:sldMk cId="0" sldId="275"/>
        </pc:sldMkLst>
        <pc:spChg chg="mod">
          <ac:chgData name="Takehara Kazuyo" userId="6c1305eccc517997" providerId="LiveId" clId="{D4B4E764-A190-4BE9-86CE-4D76D5559F20}" dt="2022-01-10T10:35:38.351" v="1" actId="20577"/>
          <ac:spMkLst>
            <pc:docMk/>
            <pc:sldMk cId="0" sldId="275"/>
            <ac:spMk id="186" creationId="{00000000-0000-0000-0000-000000000000}"/>
          </ac:spMkLst>
        </pc:spChg>
      </pc:sldChg>
      <pc:sldChg chg="add del">
        <pc:chgData name="Takehara Kazuyo" userId="6c1305eccc517997" providerId="LiveId" clId="{D4B4E764-A190-4BE9-86CE-4D76D5559F20}" dt="2022-04-01T03:32:42.089" v="6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6850" y="592350"/>
            <a:ext cx="5658300" cy="567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/>
          <p:nvPr/>
        </p:nvSpPr>
        <p:spPr>
          <a:xfrm>
            <a:off x="197658" y="375800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入門第16課1【お金(おかね)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លុយ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a. 1円(いちえん)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មួយយ៉េន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33750" y="666750"/>
            <a:ext cx="5524500" cy="552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/>
          <p:nvPr/>
        </p:nvSpPr>
        <p:spPr>
          <a:xfrm>
            <a:off x="197658" y="375800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入門第16課1【お金(おかね)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លុយ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5円(ごえん)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ប្រាំយ៉េន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69475" y="702475"/>
            <a:ext cx="5453050" cy="545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/>
          <p:nvPr/>
        </p:nvSpPr>
        <p:spPr>
          <a:xfrm>
            <a:off x="197658" y="375800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入門第16課1【お金(おかね)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លុយ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10円(じゅうえん)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ដប់យ៉េន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50850" y="955062"/>
            <a:ext cx="5290300" cy="494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/>
          <p:nvPr/>
        </p:nvSpPr>
        <p:spPr>
          <a:xfrm>
            <a:off x="197658" y="375800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入門第16課1【お金(おかね)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លុយ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50円(ごじゅうえん)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ហាសិបយ៉េន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09938" y="742938"/>
            <a:ext cx="5372125" cy="537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/>
          <p:nvPr/>
        </p:nvSpPr>
        <p:spPr>
          <a:xfrm>
            <a:off x="197658" y="375800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入門第16課1【お金(おかね)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លុយ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100円(ひゃくえん)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មួយរយយ៉េន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4363" y="865875"/>
            <a:ext cx="10963275" cy="543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1"/>
          <p:cNvSpPr txBox="1">
            <a:spLocks noGrp="1"/>
          </p:cNvSpPr>
          <p:nvPr>
            <p:ph type="subTitle" idx="1"/>
          </p:nvPr>
        </p:nvSpPr>
        <p:spPr>
          <a:xfrm>
            <a:off x="7585231" y="471497"/>
            <a:ext cx="2604600" cy="7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 b="1"/>
              <a:t>(2021年～)</a:t>
            </a:r>
            <a:endParaRPr sz="3600"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"/>
          <p:cNvSpPr txBox="1"/>
          <p:nvPr/>
        </p:nvSpPr>
        <p:spPr>
          <a:xfrm>
            <a:off x="197658" y="375800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入門第16課1【お金(おかね)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លុយ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500円(ごひゃくえん)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ប្រាំរយយ៉េន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00560" y="349684"/>
            <a:ext cx="5590880" cy="2868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00560" y="3655900"/>
            <a:ext cx="5585213" cy="285241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3"/>
          <p:cNvSpPr txBox="1">
            <a:spLocks noGrp="1"/>
          </p:cNvSpPr>
          <p:nvPr>
            <p:ph type="subTitle" idx="1"/>
          </p:nvPr>
        </p:nvSpPr>
        <p:spPr>
          <a:xfrm>
            <a:off x="3300560" y="3349818"/>
            <a:ext cx="2444700" cy="4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 b="1"/>
              <a:t>(2024年～)</a:t>
            </a:r>
            <a:endParaRPr sz="3600"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4"/>
          <p:cNvSpPr txBox="1"/>
          <p:nvPr/>
        </p:nvSpPr>
        <p:spPr>
          <a:xfrm>
            <a:off x="197658" y="375800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入門第16課1【お金(おかね)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លុយ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g. 1,000円(せんえん)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មួយពាន់យ៉េន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0525" y="1427250"/>
            <a:ext cx="8070951" cy="400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6"/>
          <p:cNvSpPr txBox="1"/>
          <p:nvPr/>
        </p:nvSpPr>
        <p:spPr>
          <a:xfrm>
            <a:off x="197658" y="375800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入門第16課1【お金(おかね)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លុយ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h. 2,000円(にせんえん)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ពីរពាន់យ៉េន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8070" y="285844"/>
            <a:ext cx="5824500" cy="2880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9594" y="3655291"/>
            <a:ext cx="5824499" cy="291686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>
            <a:spLocks noGrp="1"/>
          </p:cNvSpPr>
          <p:nvPr>
            <p:ph type="subTitle" idx="1"/>
          </p:nvPr>
        </p:nvSpPr>
        <p:spPr>
          <a:xfrm>
            <a:off x="3109430" y="3320657"/>
            <a:ext cx="2444700" cy="4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 b="1"/>
              <a:t>(2024年～)</a:t>
            </a:r>
            <a:endParaRPr sz="3600" b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8"/>
          <p:cNvSpPr txBox="1"/>
          <p:nvPr/>
        </p:nvSpPr>
        <p:spPr>
          <a:xfrm>
            <a:off x="197658" y="375800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入門第16課1【お金(おかね)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លុយ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i. 5,000円(ごせんえん)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ប្រាំពាន់យ៉េន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5870" y="253317"/>
            <a:ext cx="6100260" cy="288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5870" y="3677315"/>
            <a:ext cx="6100260" cy="292736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9"/>
          <p:cNvSpPr txBox="1">
            <a:spLocks noGrp="1"/>
          </p:cNvSpPr>
          <p:nvPr>
            <p:ph type="subTitle" idx="1"/>
          </p:nvPr>
        </p:nvSpPr>
        <p:spPr>
          <a:xfrm>
            <a:off x="3045870" y="3333444"/>
            <a:ext cx="2444700" cy="4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 b="1"/>
              <a:t>(2024年～)</a:t>
            </a:r>
            <a:endParaRPr sz="3600"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"/>
          <p:cNvSpPr txBox="1"/>
          <p:nvPr/>
        </p:nvSpPr>
        <p:spPr>
          <a:xfrm>
            <a:off x="197658" y="375800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入門第16課1【お金(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おかね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លុយ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</a:rPr>
              <a:t>j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10,000円(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いちまんえん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មួយម៉ឺនយ៉េន</a:t>
            </a:r>
            <a:endParaRPr sz="2800" b="0" i="0" u="none" strike="noStrike" cap="none" dirty="0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</Words>
  <Application>Microsoft Office PowerPoint</Application>
  <PresentationFormat>ワイド画面</PresentationFormat>
  <Paragraphs>24</Paragraphs>
  <Slides>21</Slides>
  <Notes>21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4" baseType="lpstr">
      <vt:lpstr>Arial</vt:lpstr>
      <vt:lpstr>Khmer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2022-04-01T03:32:44Z</dcterms:modified>
</cp:coreProperties>
</file>