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5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306" r:id="rId18"/>
    <p:sldId id="273" r:id="rId19"/>
    <p:sldId id="274" r:id="rId20"/>
    <p:sldId id="275" r:id="rId21"/>
    <p:sldId id="308" r:id="rId22"/>
    <p:sldId id="277" r:id="rId23"/>
    <p:sldId id="278" r:id="rId24"/>
    <p:sldId id="279" r:id="rId25"/>
    <p:sldId id="309" r:id="rId26"/>
    <p:sldId id="281" r:id="rId27"/>
    <p:sldId id="282" r:id="rId28"/>
    <p:sldId id="283" r:id="rId29"/>
    <p:sldId id="310" r:id="rId30"/>
    <p:sldId id="285" r:id="rId31"/>
    <p:sldId id="311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25" r:id="rId52"/>
  </p:sldIdLst>
  <p:sldSz cx="12192000" cy="6858000"/>
  <p:notesSz cx="6858000" cy="9144000"/>
  <p:embeddedFontLst>
    <p:embeddedFont>
      <p:font typeface="Khmer" panose="020B0600070205080204" charset="0"/>
      <p:regular r:id="rId5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56" roundtripDataSignature="AMtx7mhAB+99lSH8xuPrfCpakYt08Qval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FA3342E-094F-4AFD-B390-865914926748}" v="12" dt="2022-04-01T03:32:28.05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87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microsoft.com/office/2016/11/relationships/changesInfo" Target="changesInfos/changesInfo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customschemas.google.com/relationships/presentationmetadata" Target="meta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1.fntdata"/><Relationship Id="rId62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kehara Kazuyo" userId="6c1305eccc517997" providerId="LiveId" clId="{7FA3342E-094F-4AFD-B390-865914926748}"/>
    <pc:docChg chg="undo custSel addSld delSld modSld sldOrd">
      <pc:chgData name="Takehara Kazuyo" userId="6c1305eccc517997" providerId="LiveId" clId="{7FA3342E-094F-4AFD-B390-865914926748}" dt="2022-04-04T10:13:47.559" v="120" actId="20577"/>
      <pc:docMkLst>
        <pc:docMk/>
      </pc:docMkLst>
      <pc:sldChg chg="addSp delSp modSp mod modNotes">
        <pc:chgData name="Takehara Kazuyo" userId="6c1305eccc517997" providerId="LiveId" clId="{7FA3342E-094F-4AFD-B390-865914926748}" dt="2022-01-11T04:05:09.944" v="10" actId="478"/>
        <pc:sldMkLst>
          <pc:docMk/>
          <pc:sldMk cId="0" sldId="270"/>
        </pc:sldMkLst>
        <pc:spChg chg="add del mod">
          <ac:chgData name="Takehara Kazuyo" userId="6c1305eccc517997" providerId="LiveId" clId="{7FA3342E-094F-4AFD-B390-865914926748}" dt="2022-01-11T04:05:09.944" v="10" actId="478"/>
          <ac:spMkLst>
            <pc:docMk/>
            <pc:sldMk cId="0" sldId="270"/>
            <ac:spMk id="4" creationId="{04A1BA5D-B956-4F54-9186-ABEF859B2675}"/>
          </ac:spMkLst>
        </pc:spChg>
        <pc:spChg chg="add mod">
          <ac:chgData name="Takehara Kazuyo" userId="6c1305eccc517997" providerId="LiveId" clId="{7FA3342E-094F-4AFD-B390-865914926748}" dt="2022-01-11T04:04:48.885" v="6" actId="1076"/>
          <ac:spMkLst>
            <pc:docMk/>
            <pc:sldMk cId="0" sldId="270"/>
            <ac:spMk id="5" creationId="{CAD85C91-0AA6-465C-ADAF-14B6355D9971}"/>
          </ac:spMkLst>
        </pc:spChg>
        <pc:picChg chg="add mod">
          <ac:chgData name="Takehara Kazuyo" userId="6c1305eccc517997" providerId="LiveId" clId="{7FA3342E-094F-4AFD-B390-865914926748}" dt="2022-01-11T04:03:10.597" v="1" actId="1076"/>
          <ac:picMkLst>
            <pc:docMk/>
            <pc:sldMk cId="0" sldId="270"/>
            <ac:picMk id="3" creationId="{6AB08530-EBB4-48FB-BA95-E8A6AEB7A53A}"/>
          </ac:picMkLst>
        </pc:picChg>
        <pc:picChg chg="mod">
          <ac:chgData name="Takehara Kazuyo" userId="6c1305eccc517997" providerId="LiveId" clId="{7FA3342E-094F-4AFD-B390-865914926748}" dt="2022-01-11T04:03:14.926" v="2" actId="1076"/>
          <ac:picMkLst>
            <pc:docMk/>
            <pc:sldMk cId="0" sldId="270"/>
            <ac:picMk id="154" creationId="{00000000-0000-0000-0000-000000000000}"/>
          </ac:picMkLst>
        </pc:picChg>
      </pc:sldChg>
      <pc:sldChg chg="ord modNotes">
        <pc:chgData name="Takehara Kazuyo" userId="6c1305eccc517997" providerId="LiveId" clId="{7FA3342E-094F-4AFD-B390-865914926748}" dt="2022-01-11T04:05:04.139" v="9"/>
        <pc:sldMkLst>
          <pc:docMk/>
          <pc:sldMk cId="0" sldId="271"/>
        </pc:sldMkLst>
      </pc:sldChg>
      <pc:sldChg chg="del">
        <pc:chgData name="Takehara Kazuyo" userId="6c1305eccc517997" providerId="LiveId" clId="{7FA3342E-094F-4AFD-B390-865914926748}" dt="2022-01-11T04:05:13.908" v="11" actId="2696"/>
        <pc:sldMkLst>
          <pc:docMk/>
          <pc:sldMk cId="0" sldId="272"/>
        </pc:sldMkLst>
      </pc:sldChg>
      <pc:sldChg chg="addSp delSp modSp mod">
        <pc:chgData name="Takehara Kazuyo" userId="6c1305eccc517997" providerId="LiveId" clId="{7FA3342E-094F-4AFD-B390-865914926748}" dt="2022-01-11T04:08:00.011" v="53" actId="478"/>
        <pc:sldMkLst>
          <pc:docMk/>
          <pc:sldMk cId="0" sldId="274"/>
        </pc:sldMkLst>
        <pc:spChg chg="add del mod">
          <ac:chgData name="Takehara Kazuyo" userId="6c1305eccc517997" providerId="LiveId" clId="{7FA3342E-094F-4AFD-B390-865914926748}" dt="2022-01-11T04:08:00.011" v="53" actId="478"/>
          <ac:spMkLst>
            <pc:docMk/>
            <pc:sldMk cId="0" sldId="274"/>
            <ac:spMk id="4" creationId="{E84E4BC2-CC69-4637-8A43-5EAD58BCF82C}"/>
          </ac:spMkLst>
        </pc:spChg>
        <pc:spChg chg="add mod">
          <ac:chgData name="Takehara Kazuyo" userId="6c1305eccc517997" providerId="LiveId" clId="{7FA3342E-094F-4AFD-B390-865914926748}" dt="2022-01-11T04:07:41.544" v="47" actId="1076"/>
          <ac:spMkLst>
            <pc:docMk/>
            <pc:sldMk cId="0" sldId="274"/>
            <ac:spMk id="5" creationId="{F4C03290-ACA1-4A58-95A7-28C70232842D}"/>
          </ac:spMkLst>
        </pc:spChg>
        <pc:picChg chg="add mod">
          <ac:chgData name="Takehara Kazuyo" userId="6c1305eccc517997" providerId="LiveId" clId="{7FA3342E-094F-4AFD-B390-865914926748}" dt="2022-01-11T04:05:57.162" v="20" actId="1076"/>
          <ac:picMkLst>
            <pc:docMk/>
            <pc:sldMk cId="0" sldId="274"/>
            <ac:picMk id="3" creationId="{CE4C0F4D-D602-4517-9DC8-A5599D0FAAB8}"/>
          </ac:picMkLst>
        </pc:picChg>
        <pc:picChg chg="mod modCrop">
          <ac:chgData name="Takehara Kazuyo" userId="6c1305eccc517997" providerId="LiveId" clId="{7FA3342E-094F-4AFD-B390-865914926748}" dt="2022-01-11T04:05:51.542" v="19" actId="1076"/>
          <ac:picMkLst>
            <pc:docMk/>
            <pc:sldMk cId="0" sldId="274"/>
            <ac:picMk id="174" creationId="{00000000-0000-0000-0000-000000000000}"/>
          </ac:picMkLst>
        </pc:picChg>
      </pc:sldChg>
      <pc:sldChg chg="ord modNotes">
        <pc:chgData name="Takehara Kazuyo" userId="6c1305eccc517997" providerId="LiveId" clId="{7FA3342E-094F-4AFD-B390-865914926748}" dt="2022-01-11T04:07:56.773" v="52"/>
        <pc:sldMkLst>
          <pc:docMk/>
          <pc:sldMk cId="0" sldId="275"/>
        </pc:sldMkLst>
      </pc:sldChg>
      <pc:sldChg chg="del">
        <pc:chgData name="Takehara Kazuyo" userId="6c1305eccc517997" providerId="LiveId" clId="{7FA3342E-094F-4AFD-B390-865914926748}" dt="2022-01-11T04:08:09.699" v="55" actId="2696"/>
        <pc:sldMkLst>
          <pc:docMk/>
          <pc:sldMk cId="0" sldId="276"/>
        </pc:sldMkLst>
      </pc:sldChg>
      <pc:sldChg chg="ord modNotes">
        <pc:chgData name="Takehara Kazuyo" userId="6c1305eccc517997" providerId="LiveId" clId="{7FA3342E-094F-4AFD-B390-865914926748}" dt="2022-01-11T04:08:11.862" v="57"/>
        <pc:sldMkLst>
          <pc:docMk/>
          <pc:sldMk cId="0" sldId="277"/>
        </pc:sldMkLst>
      </pc:sldChg>
      <pc:sldChg chg="addSp delSp modSp mod">
        <pc:chgData name="Takehara Kazuyo" userId="6c1305eccc517997" providerId="LiveId" clId="{7FA3342E-094F-4AFD-B390-865914926748}" dt="2022-01-11T04:09:10.450" v="74" actId="478"/>
        <pc:sldMkLst>
          <pc:docMk/>
          <pc:sldMk cId="0" sldId="278"/>
        </pc:sldMkLst>
        <pc:spChg chg="add del mod">
          <ac:chgData name="Takehara Kazuyo" userId="6c1305eccc517997" providerId="LiveId" clId="{7FA3342E-094F-4AFD-B390-865914926748}" dt="2022-01-11T04:09:10.450" v="74" actId="478"/>
          <ac:spMkLst>
            <pc:docMk/>
            <pc:sldMk cId="0" sldId="278"/>
            <ac:spMk id="4" creationId="{2AEFA3F6-67AD-4962-B4A0-4F2481C5C138}"/>
          </ac:spMkLst>
        </pc:spChg>
        <pc:spChg chg="add mod">
          <ac:chgData name="Takehara Kazuyo" userId="6c1305eccc517997" providerId="LiveId" clId="{7FA3342E-094F-4AFD-B390-865914926748}" dt="2022-01-11T04:08:58.361" v="69" actId="1076"/>
          <ac:spMkLst>
            <pc:docMk/>
            <pc:sldMk cId="0" sldId="278"/>
            <ac:spMk id="5" creationId="{471A4589-DCC0-44C9-897F-4FDA31D8E03D}"/>
          </ac:spMkLst>
        </pc:spChg>
        <pc:picChg chg="add mod">
          <ac:chgData name="Takehara Kazuyo" userId="6c1305eccc517997" providerId="LiveId" clId="{7FA3342E-094F-4AFD-B390-865914926748}" dt="2022-01-11T04:08:31.022" v="63" actId="1076"/>
          <ac:picMkLst>
            <pc:docMk/>
            <pc:sldMk cId="0" sldId="278"/>
            <ac:picMk id="3" creationId="{C0302E2E-2AC8-45EE-B9BF-24F49A4E5946}"/>
          </ac:picMkLst>
        </pc:picChg>
        <pc:picChg chg="mod modCrop">
          <ac:chgData name="Takehara Kazuyo" userId="6c1305eccc517997" providerId="LiveId" clId="{7FA3342E-094F-4AFD-B390-865914926748}" dt="2022-01-11T04:08:45.924" v="67" actId="1076"/>
          <ac:picMkLst>
            <pc:docMk/>
            <pc:sldMk cId="0" sldId="278"/>
            <ac:picMk id="194" creationId="{00000000-0000-0000-0000-000000000000}"/>
          </ac:picMkLst>
        </pc:picChg>
      </pc:sldChg>
      <pc:sldChg chg="ord modNotes">
        <pc:chgData name="Takehara Kazuyo" userId="6c1305eccc517997" providerId="LiveId" clId="{7FA3342E-094F-4AFD-B390-865914926748}" dt="2022-01-11T04:09:08.006" v="73"/>
        <pc:sldMkLst>
          <pc:docMk/>
          <pc:sldMk cId="0" sldId="279"/>
        </pc:sldMkLst>
      </pc:sldChg>
      <pc:sldChg chg="del">
        <pc:chgData name="Takehara Kazuyo" userId="6c1305eccc517997" providerId="LiveId" clId="{7FA3342E-094F-4AFD-B390-865914926748}" dt="2022-01-11T04:10:09.798" v="89" actId="2696"/>
        <pc:sldMkLst>
          <pc:docMk/>
          <pc:sldMk cId="0" sldId="280"/>
        </pc:sldMkLst>
      </pc:sldChg>
      <pc:sldChg chg="addSp modSp mod">
        <pc:chgData name="Takehara Kazuyo" userId="6c1305eccc517997" providerId="LiveId" clId="{7FA3342E-094F-4AFD-B390-865914926748}" dt="2022-01-11T04:10:32.206" v="94" actId="1076"/>
        <pc:sldMkLst>
          <pc:docMk/>
          <pc:sldMk cId="0" sldId="282"/>
        </pc:sldMkLst>
        <pc:spChg chg="add mod">
          <ac:chgData name="Takehara Kazuyo" userId="6c1305eccc517997" providerId="LiveId" clId="{7FA3342E-094F-4AFD-B390-865914926748}" dt="2022-01-11T04:10:32.206" v="94" actId="1076"/>
          <ac:spMkLst>
            <pc:docMk/>
            <pc:sldMk cId="0" sldId="282"/>
            <ac:spMk id="5" creationId="{4F650610-6B08-44F1-8AC6-D325A920F712}"/>
          </ac:spMkLst>
        </pc:spChg>
        <pc:picChg chg="add mod">
          <ac:chgData name="Takehara Kazuyo" userId="6c1305eccc517997" providerId="LiveId" clId="{7FA3342E-094F-4AFD-B390-865914926748}" dt="2022-01-11T04:09:43.036" v="84" actId="14100"/>
          <ac:picMkLst>
            <pc:docMk/>
            <pc:sldMk cId="0" sldId="282"/>
            <ac:picMk id="3" creationId="{23C98F27-6536-4FCA-85A7-3433F3576724}"/>
          </ac:picMkLst>
        </pc:picChg>
        <pc:picChg chg="add mod">
          <ac:chgData name="Takehara Kazuyo" userId="6c1305eccc517997" providerId="LiveId" clId="{7FA3342E-094F-4AFD-B390-865914926748}" dt="2022-01-11T04:10:00.756" v="88" actId="14100"/>
          <ac:picMkLst>
            <pc:docMk/>
            <pc:sldMk cId="0" sldId="282"/>
            <ac:picMk id="4" creationId="{72E6A18E-06EF-4E08-87B9-47592DC31557}"/>
          </ac:picMkLst>
        </pc:picChg>
        <pc:picChg chg="mod">
          <ac:chgData name="Takehara Kazuyo" userId="6c1305eccc517997" providerId="LiveId" clId="{7FA3342E-094F-4AFD-B390-865914926748}" dt="2022-01-11T04:09:29.212" v="80" actId="1076"/>
          <ac:picMkLst>
            <pc:docMk/>
            <pc:sldMk cId="0" sldId="282"/>
            <ac:picMk id="214" creationId="{00000000-0000-0000-0000-000000000000}"/>
          </ac:picMkLst>
        </pc:picChg>
      </pc:sldChg>
      <pc:sldChg chg="ord modNotes">
        <pc:chgData name="Takehara Kazuyo" userId="6c1305eccc517997" providerId="LiveId" clId="{7FA3342E-094F-4AFD-B390-865914926748}" dt="2022-01-11T04:10:40.042" v="97"/>
        <pc:sldMkLst>
          <pc:docMk/>
          <pc:sldMk cId="0" sldId="283"/>
        </pc:sldMkLst>
      </pc:sldChg>
      <pc:sldChg chg="del">
        <pc:chgData name="Takehara Kazuyo" userId="6c1305eccc517997" providerId="LiveId" clId="{7FA3342E-094F-4AFD-B390-865914926748}" dt="2022-01-11T04:10:43.014" v="98" actId="2696"/>
        <pc:sldMkLst>
          <pc:docMk/>
          <pc:sldMk cId="0" sldId="284"/>
        </pc:sldMkLst>
      </pc:sldChg>
      <pc:sldChg chg="ord modNotes">
        <pc:chgData name="Takehara Kazuyo" userId="6c1305eccc517997" providerId="LiveId" clId="{7FA3342E-094F-4AFD-B390-865914926748}" dt="2022-01-11T04:10:59.288" v="106"/>
        <pc:sldMkLst>
          <pc:docMk/>
          <pc:sldMk cId="0" sldId="285"/>
        </pc:sldMkLst>
      </pc:sldChg>
      <pc:sldChg chg="add del">
        <pc:chgData name="Takehara Kazuyo" userId="6c1305eccc517997" providerId="LiveId" clId="{7FA3342E-094F-4AFD-B390-865914926748}" dt="2022-04-01T03:32:25.491" v="112" actId="2696"/>
        <pc:sldMkLst>
          <pc:docMk/>
          <pc:sldMk cId="0" sldId="286"/>
        </pc:sldMkLst>
      </pc:sldChg>
      <pc:sldChg chg="modSp mod">
        <pc:chgData name="Takehara Kazuyo" userId="6c1305eccc517997" providerId="LiveId" clId="{7FA3342E-094F-4AFD-B390-865914926748}" dt="2022-04-04T10:13:47.559" v="120" actId="20577"/>
        <pc:sldMkLst>
          <pc:docMk/>
          <pc:sldMk cId="0" sldId="297"/>
        </pc:sldMkLst>
        <pc:spChg chg="mod">
          <ac:chgData name="Takehara Kazuyo" userId="6c1305eccc517997" providerId="LiveId" clId="{7FA3342E-094F-4AFD-B390-865914926748}" dt="2022-04-04T10:13:47.559" v="120" actId="20577"/>
          <ac:spMkLst>
            <pc:docMk/>
            <pc:sldMk cId="0" sldId="297"/>
            <ac:spMk id="289" creationId="{00000000-0000-0000-0000-000000000000}"/>
          </ac:spMkLst>
        </pc:spChg>
      </pc:sldChg>
      <pc:sldChg chg="delSp add mod">
        <pc:chgData name="Takehara Kazuyo" userId="6c1305eccc517997" providerId="LiveId" clId="{7FA3342E-094F-4AFD-B390-865914926748}" dt="2022-01-11T04:07:17.456" v="40" actId="478"/>
        <pc:sldMkLst>
          <pc:docMk/>
          <pc:sldMk cId="2829996088" sldId="306"/>
        </pc:sldMkLst>
        <pc:spChg chg="del">
          <ac:chgData name="Takehara Kazuyo" userId="6c1305eccc517997" providerId="LiveId" clId="{7FA3342E-094F-4AFD-B390-865914926748}" dt="2022-01-11T04:07:17.456" v="40" actId="478"/>
          <ac:spMkLst>
            <pc:docMk/>
            <pc:sldMk cId="2829996088" sldId="306"/>
            <ac:spMk id="5" creationId="{CAD85C91-0AA6-465C-ADAF-14B6355D9971}"/>
          </ac:spMkLst>
        </pc:spChg>
      </pc:sldChg>
      <pc:sldChg chg="add del">
        <pc:chgData name="Takehara Kazuyo" userId="6c1305eccc517997" providerId="LiveId" clId="{7FA3342E-094F-4AFD-B390-865914926748}" dt="2022-01-11T04:09:02.439" v="70" actId="2696"/>
        <pc:sldMkLst>
          <pc:docMk/>
          <pc:sldMk cId="2062086106" sldId="307"/>
        </pc:sldMkLst>
      </pc:sldChg>
      <pc:sldChg chg="delSp add mod">
        <pc:chgData name="Takehara Kazuyo" userId="6c1305eccc517997" providerId="LiveId" clId="{7FA3342E-094F-4AFD-B390-865914926748}" dt="2022-01-11T04:08:03.837" v="54" actId="478"/>
        <pc:sldMkLst>
          <pc:docMk/>
          <pc:sldMk cId="3490670703" sldId="308"/>
        </pc:sldMkLst>
        <pc:spChg chg="del">
          <ac:chgData name="Takehara Kazuyo" userId="6c1305eccc517997" providerId="LiveId" clId="{7FA3342E-094F-4AFD-B390-865914926748}" dt="2022-01-11T04:08:03.837" v="54" actId="478"/>
          <ac:spMkLst>
            <pc:docMk/>
            <pc:sldMk cId="3490670703" sldId="308"/>
            <ac:spMk id="5" creationId="{F4C03290-ACA1-4A58-95A7-28C70232842D}"/>
          </ac:spMkLst>
        </pc:spChg>
      </pc:sldChg>
      <pc:sldChg chg="delSp add mod">
        <pc:chgData name="Takehara Kazuyo" userId="6c1305eccc517997" providerId="LiveId" clId="{7FA3342E-094F-4AFD-B390-865914926748}" dt="2022-01-11T04:10:13.508" v="90" actId="478"/>
        <pc:sldMkLst>
          <pc:docMk/>
          <pc:sldMk cId="3449748946" sldId="309"/>
        </pc:sldMkLst>
        <pc:spChg chg="del">
          <ac:chgData name="Takehara Kazuyo" userId="6c1305eccc517997" providerId="LiveId" clId="{7FA3342E-094F-4AFD-B390-865914926748}" dt="2022-01-11T04:10:13.508" v="90" actId="478"/>
          <ac:spMkLst>
            <pc:docMk/>
            <pc:sldMk cId="3449748946" sldId="309"/>
            <ac:spMk id="5" creationId="{471A4589-DCC0-44C9-897F-4FDA31D8E03D}"/>
          </ac:spMkLst>
        </pc:spChg>
      </pc:sldChg>
      <pc:sldChg chg="modSp add mod ord">
        <pc:chgData name="Takehara Kazuyo" userId="6c1305eccc517997" providerId="LiveId" clId="{7FA3342E-094F-4AFD-B390-865914926748}" dt="2022-01-11T04:10:54.167" v="103" actId="1076"/>
        <pc:sldMkLst>
          <pc:docMk/>
          <pc:sldMk cId="363789326" sldId="310"/>
        </pc:sldMkLst>
        <pc:spChg chg="mod">
          <ac:chgData name="Takehara Kazuyo" userId="6c1305eccc517997" providerId="LiveId" clId="{7FA3342E-094F-4AFD-B390-865914926748}" dt="2022-01-11T04:10:54.167" v="103" actId="1076"/>
          <ac:spMkLst>
            <pc:docMk/>
            <pc:sldMk cId="363789326" sldId="310"/>
            <ac:spMk id="5" creationId="{4F650610-6B08-44F1-8AC6-D325A920F712}"/>
          </ac:spMkLst>
        </pc:spChg>
      </pc:sldChg>
      <pc:sldChg chg="modSp add mod">
        <pc:chgData name="Takehara Kazuyo" userId="6c1305eccc517997" providerId="LiveId" clId="{7FA3342E-094F-4AFD-B390-865914926748}" dt="2022-01-11T04:11:13.816" v="110" actId="1076"/>
        <pc:sldMkLst>
          <pc:docMk/>
          <pc:sldMk cId="4211051150" sldId="311"/>
        </pc:sldMkLst>
        <pc:spChg chg="mod">
          <ac:chgData name="Takehara Kazuyo" userId="6c1305eccc517997" providerId="LiveId" clId="{7FA3342E-094F-4AFD-B390-865914926748}" dt="2022-01-11T04:11:13.816" v="110" actId="1076"/>
          <ac:spMkLst>
            <pc:docMk/>
            <pc:sldMk cId="4211051150" sldId="311"/>
            <ac:spMk id="5" creationId="{4F650610-6B08-44F1-8AC6-D325A920F712}"/>
          </ac:spMkLst>
        </pc:spChg>
      </pc:sldChg>
      <pc:sldMasterChg chg="delSldLayout">
        <pc:chgData name="Takehara Kazuyo" userId="6c1305eccc517997" providerId="LiveId" clId="{7FA3342E-094F-4AFD-B390-865914926748}" dt="2022-04-01T03:32:25.491" v="112" actId="2696"/>
        <pc:sldMasterMkLst>
          <pc:docMk/>
          <pc:sldMasterMk cId="0" sldId="2147483648"/>
        </pc:sldMasterMkLst>
        <pc:sldLayoutChg chg="del">
          <pc:chgData name="Takehara Kazuyo" userId="6c1305eccc517997" providerId="LiveId" clId="{7FA3342E-094F-4AFD-B390-865914926748}" dt="2022-04-01T03:32:25.491" v="112" actId="2696"/>
          <pc:sldLayoutMkLst>
            <pc:docMk/>
            <pc:sldMasterMk cId="0" sldId="2147483648"/>
            <pc:sldLayoutMk cId="0" sldId="2147483650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127873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4225101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" name="Google Shape;197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3785584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10b568ec56e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g10b568ec56e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" name="Google Shape;217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10b568ec56e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g10b568ec56e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9287137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7" name="Google Shape;227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10b568ec56e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g10b568ec56e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1574916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" name="Google Shape;237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10b568ec56e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" name="Google Shape;242;g10b568ec56e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7" name="Google Shape;247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10b568ec56e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2" name="Google Shape;252;g10b568ec56e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" name="Google Shape;257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" name="Google Shape;262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7" name="Google Shape;267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10b568ec56e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2" name="Google Shape;272;g10b568ec56e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7" name="Google Shape;277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10b568ec56e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2" name="Google Shape;282;g10b568ec56e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10b568ec56e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2" name="Google Shape;292;g10b568ec56e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7" name="Google Shape;297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2" name="Google Shape;302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7" name="Google Shape;307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10b568ec56e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2" name="Google Shape;312;g10b568ec56e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7" name="Google Shape;317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2" name="Google Shape;322;p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7" name="Google Shape;327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e5e197fac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e5e197fac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5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5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5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5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5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5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5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5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5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5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5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5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5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5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5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5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5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5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5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5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5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5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5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5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5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6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6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6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6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6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6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6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6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6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6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6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6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6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6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6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6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5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5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5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5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5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72228"/>
            <a:ext cx="12191999" cy="65135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"/>
          <p:cNvSpPr txBox="1"/>
          <p:nvPr/>
        </p:nvSpPr>
        <p:spPr>
          <a:xfrm>
            <a:off x="197658" y="375800"/>
            <a:ext cx="10867505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入門第15課1【店(みせ)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ហាង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a. コンビニ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ហាងលក់ទំនិញ24ម៉ោង</a:t>
            </a:r>
            <a:endParaRPr sz="2800" b="0" i="0" u="none" strike="noStrike" cap="non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13780"/>
            <a:ext cx="12192000" cy="66304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4"/>
          <p:cNvSpPr txBox="1"/>
          <p:nvPr/>
        </p:nvSpPr>
        <p:spPr>
          <a:xfrm>
            <a:off x="197658" y="375800"/>
            <a:ext cx="10867505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入門第15課1【店(みせ)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ហាង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b. スーパー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ផ្សារទំនើប</a:t>
            </a:r>
            <a:endParaRPr sz="2800" b="0" i="0" u="none" strike="noStrike" cap="non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86675" y="0"/>
            <a:ext cx="7818651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6"/>
          <p:cNvSpPr txBox="1"/>
          <p:nvPr/>
        </p:nvSpPr>
        <p:spPr>
          <a:xfrm>
            <a:off x="197658" y="375800"/>
            <a:ext cx="10867505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入門第15課1【店(みせ)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ហាង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c. 100円(ひゃくえん)ショップ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ហាង100យ៉េន</a:t>
            </a:r>
            <a:endParaRPr sz="2800" b="0" i="0" u="none" strike="noStrike" cap="non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652094"/>
            <a:ext cx="12191999" cy="55538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8"/>
          <p:cNvSpPr txBox="1"/>
          <p:nvPr/>
        </p:nvSpPr>
        <p:spPr>
          <a:xfrm>
            <a:off x="197658" y="421980"/>
            <a:ext cx="10867505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入門第15課1【店(みせ)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ហាង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d. ドラッグストア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ហាងលក់ថ្នាំពេទ្យ</a:t>
            </a:r>
            <a:endParaRPr sz="2800" b="0" i="0" u="none" strike="noStrike" cap="non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124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49366" y="0"/>
            <a:ext cx="6893269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0"/>
          <p:cNvSpPr txBox="1"/>
          <p:nvPr/>
        </p:nvSpPr>
        <p:spPr>
          <a:xfrm>
            <a:off x="197658" y="421980"/>
            <a:ext cx="11504815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入門第15課1【店(みせ)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ហាង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e. ショッピングセンター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/ ショッピングモール មជ្ឈមណ្ឌលទិញអីវ៉ាន់</a:t>
            </a:r>
            <a:endParaRPr sz="2800" b="0" i="0" u="none" strike="noStrike" cap="non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414481"/>
            <a:ext cx="12192000" cy="40290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2"/>
          <p:cNvSpPr txBox="1"/>
          <p:nvPr/>
        </p:nvSpPr>
        <p:spPr>
          <a:xfrm>
            <a:off x="197658" y="421980"/>
            <a:ext cx="11504815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入門第15課1【店(みせ)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ហាង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f. ホームセンター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ហាងលក់ទំនិញគ្រប់មុខ</a:t>
            </a:r>
            <a:endParaRPr sz="2800" b="0" i="0" u="none" strike="noStrike" cap="non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Google Shape;144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81101" y="0"/>
            <a:ext cx="9829799" cy="6858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4"/>
          <p:cNvSpPr txBox="1"/>
          <p:nvPr/>
        </p:nvSpPr>
        <p:spPr>
          <a:xfrm>
            <a:off x="197658" y="421980"/>
            <a:ext cx="11504815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入門第15課1【店(みせ)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ហាង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g. デパート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ហាងលក់ទំនិញធំៗ</a:t>
            </a:r>
            <a:endParaRPr sz="2800" b="0" i="0" u="none" strike="noStrike" cap="non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7295" y="152400"/>
            <a:ext cx="4821752" cy="6553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64;p35">
            <a:extLst>
              <a:ext uri="{FF2B5EF4-FFF2-40B4-BE49-F238E27FC236}">
                <a16:creationId xmlns:a16="http://schemas.microsoft.com/office/drawing/2014/main" id="{6AB08530-EBB4-48FB-BA95-E8A6AEB7A53A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12954" y="152400"/>
            <a:ext cx="5211248" cy="65532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96;p3">
            <a:extLst>
              <a:ext uri="{FF2B5EF4-FFF2-40B4-BE49-F238E27FC236}">
                <a16:creationId xmlns:a16="http://schemas.microsoft.com/office/drawing/2014/main" id="{CAD85C91-0AA6-465C-ADAF-14B6355D9971}"/>
              </a:ext>
            </a:extLst>
          </p:cNvPr>
          <p:cNvSpPr/>
          <p:nvPr/>
        </p:nvSpPr>
        <p:spPr>
          <a:xfrm rot="7240136">
            <a:off x="4628348" y="667226"/>
            <a:ext cx="2129680" cy="1637292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27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6"/>
          <p:cNvSpPr txBox="1"/>
          <p:nvPr/>
        </p:nvSpPr>
        <p:spPr>
          <a:xfrm>
            <a:off x="197658" y="421980"/>
            <a:ext cx="11504815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入門第15課4【どう？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តើវាយ៉ាងម៉េចដែរ?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a. かっこいい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ស្អាត/សង្ហារ</a:t>
            </a:r>
            <a:endParaRPr sz="2800" b="0" i="0" u="none" strike="noStrike" cap="non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7295" y="152400"/>
            <a:ext cx="4821752" cy="6553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64;p35">
            <a:extLst>
              <a:ext uri="{FF2B5EF4-FFF2-40B4-BE49-F238E27FC236}">
                <a16:creationId xmlns:a16="http://schemas.microsoft.com/office/drawing/2014/main" id="{6AB08530-EBB4-48FB-BA95-E8A6AEB7A53A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12954" y="152400"/>
            <a:ext cx="5211248" cy="65532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85;p1">
            <a:extLst>
              <a:ext uri="{FF2B5EF4-FFF2-40B4-BE49-F238E27FC236}">
                <a16:creationId xmlns:a16="http://schemas.microsoft.com/office/drawing/2014/main" id="{04A1BA5D-B956-4F54-9186-ABEF859B2675}"/>
              </a:ext>
            </a:extLst>
          </p:cNvPr>
          <p:cNvSpPr/>
          <p:nvPr/>
        </p:nvSpPr>
        <p:spPr>
          <a:xfrm rot="3371282">
            <a:off x="6579498" y="667439"/>
            <a:ext cx="2072892" cy="1560712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27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299960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8"/>
          <p:cNvSpPr txBox="1"/>
          <p:nvPr/>
        </p:nvSpPr>
        <p:spPr>
          <a:xfrm>
            <a:off x="197658" y="421980"/>
            <a:ext cx="11504815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入門第15課4【どう？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តើវាយ៉ាងម៉េចដែរ?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b. かわいい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ស្អាត/គួរអោយស្រលាញ់</a:t>
            </a:r>
            <a:endParaRPr sz="2800" b="0" i="0" u="none" strike="noStrike" cap="non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Google Shape;174;p19"/>
          <p:cNvPicPr preferRelativeResize="0"/>
          <p:nvPr/>
        </p:nvPicPr>
        <p:blipFill rotWithShape="1">
          <a:blip r:embed="rId3">
            <a:alphaModFix/>
          </a:blip>
          <a:srcRect l="8390" r="2113"/>
          <a:stretch/>
        </p:blipFill>
        <p:spPr>
          <a:xfrm>
            <a:off x="0" y="0"/>
            <a:ext cx="6536987" cy="6857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84;p21">
            <a:extLst>
              <a:ext uri="{FF2B5EF4-FFF2-40B4-BE49-F238E27FC236}">
                <a16:creationId xmlns:a16="http://schemas.microsoft.com/office/drawing/2014/main" id="{CE4C0F4D-D602-4517-9DC8-A5599D0FAAB8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80646" y="304800"/>
            <a:ext cx="5211354" cy="655319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96;p3">
            <a:extLst>
              <a:ext uri="{FF2B5EF4-FFF2-40B4-BE49-F238E27FC236}">
                <a16:creationId xmlns:a16="http://schemas.microsoft.com/office/drawing/2014/main" id="{F4C03290-ACA1-4A58-95A7-28C70232842D}"/>
              </a:ext>
            </a:extLst>
          </p:cNvPr>
          <p:cNvSpPr/>
          <p:nvPr/>
        </p:nvSpPr>
        <p:spPr>
          <a:xfrm rot="5400000">
            <a:off x="4653501" y="3675193"/>
            <a:ext cx="2129680" cy="1637292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27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0"/>
          <p:cNvSpPr txBox="1"/>
          <p:nvPr/>
        </p:nvSpPr>
        <p:spPr>
          <a:xfrm>
            <a:off x="197658" y="421980"/>
            <a:ext cx="11504815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入門第15課4【どう？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តើវាយ៉ាងម៉េចដែរ?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c. 高い(たかい)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ថ្លៃ</a:t>
            </a:r>
            <a:endParaRPr sz="2800" b="0" i="0" u="none" strike="noStrike" cap="non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Google Shape;174;p19"/>
          <p:cNvPicPr preferRelativeResize="0"/>
          <p:nvPr/>
        </p:nvPicPr>
        <p:blipFill rotWithShape="1">
          <a:blip r:embed="rId3">
            <a:alphaModFix/>
          </a:blip>
          <a:srcRect l="8390" r="2113"/>
          <a:stretch/>
        </p:blipFill>
        <p:spPr>
          <a:xfrm>
            <a:off x="0" y="0"/>
            <a:ext cx="6536987" cy="6857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84;p21">
            <a:extLst>
              <a:ext uri="{FF2B5EF4-FFF2-40B4-BE49-F238E27FC236}">
                <a16:creationId xmlns:a16="http://schemas.microsoft.com/office/drawing/2014/main" id="{CE4C0F4D-D602-4517-9DC8-A5599D0FAAB8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80646" y="304800"/>
            <a:ext cx="5211354" cy="655319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85;p1">
            <a:extLst>
              <a:ext uri="{FF2B5EF4-FFF2-40B4-BE49-F238E27FC236}">
                <a16:creationId xmlns:a16="http://schemas.microsoft.com/office/drawing/2014/main" id="{E84E4BC2-CC69-4637-8A43-5EAD58BCF82C}"/>
              </a:ext>
            </a:extLst>
          </p:cNvPr>
          <p:cNvSpPr/>
          <p:nvPr/>
        </p:nvSpPr>
        <p:spPr>
          <a:xfrm rot="16200000">
            <a:off x="10141648" y="1612197"/>
            <a:ext cx="2072892" cy="1560712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27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906707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2"/>
          <p:cNvSpPr txBox="1"/>
          <p:nvPr/>
        </p:nvSpPr>
        <p:spPr>
          <a:xfrm>
            <a:off x="197658" y="421980"/>
            <a:ext cx="11504815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入門第15課4【どう？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តើវាយ៉ាងម៉េចដែរ?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d. 安い(やすい)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ថោក</a:t>
            </a:r>
            <a:endParaRPr sz="2800" b="0" i="0" u="none" strike="noStrike" cap="non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Google Shape;194;p41"/>
          <p:cNvPicPr preferRelativeResize="0"/>
          <p:nvPr/>
        </p:nvPicPr>
        <p:blipFill rotWithShape="1">
          <a:blip r:embed="rId3">
            <a:alphaModFix/>
          </a:blip>
          <a:srcRect l="1933"/>
          <a:stretch/>
        </p:blipFill>
        <p:spPr>
          <a:xfrm>
            <a:off x="0" y="304801"/>
            <a:ext cx="5428034" cy="5762017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204;p25">
            <a:extLst>
              <a:ext uri="{FF2B5EF4-FFF2-40B4-BE49-F238E27FC236}">
                <a16:creationId xmlns:a16="http://schemas.microsoft.com/office/drawing/2014/main" id="{C0302E2E-2AC8-45EE-B9BF-24F49A4E5946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34904" y="304801"/>
            <a:ext cx="4157096" cy="655319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96;p3">
            <a:extLst>
              <a:ext uri="{FF2B5EF4-FFF2-40B4-BE49-F238E27FC236}">
                <a16:creationId xmlns:a16="http://schemas.microsoft.com/office/drawing/2014/main" id="{471A4589-DCC0-44C9-897F-4FDA31D8E03D}"/>
              </a:ext>
            </a:extLst>
          </p:cNvPr>
          <p:cNvSpPr/>
          <p:nvPr/>
        </p:nvSpPr>
        <p:spPr>
          <a:xfrm rot="7240136">
            <a:off x="4716335" y="514826"/>
            <a:ext cx="2129680" cy="1637292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27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4"/>
          <p:cNvSpPr txBox="1"/>
          <p:nvPr/>
        </p:nvSpPr>
        <p:spPr>
          <a:xfrm>
            <a:off x="197658" y="421980"/>
            <a:ext cx="11504815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入門第15課4【どう？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តើវាយ៉ាងម៉េចដែរ?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e. おもしろい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គួរអោយចាប់អារម្មណ៍</a:t>
            </a:r>
            <a:endParaRPr sz="2800" b="0" i="0" u="none" strike="noStrike" cap="non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Google Shape;194;p41"/>
          <p:cNvPicPr preferRelativeResize="0"/>
          <p:nvPr/>
        </p:nvPicPr>
        <p:blipFill rotWithShape="1">
          <a:blip r:embed="rId3">
            <a:alphaModFix/>
          </a:blip>
          <a:srcRect l="1933"/>
          <a:stretch/>
        </p:blipFill>
        <p:spPr>
          <a:xfrm>
            <a:off x="0" y="304801"/>
            <a:ext cx="5428034" cy="5762017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204;p25">
            <a:extLst>
              <a:ext uri="{FF2B5EF4-FFF2-40B4-BE49-F238E27FC236}">
                <a16:creationId xmlns:a16="http://schemas.microsoft.com/office/drawing/2014/main" id="{C0302E2E-2AC8-45EE-B9BF-24F49A4E5946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34904" y="304801"/>
            <a:ext cx="4157096" cy="655319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85;p1">
            <a:extLst>
              <a:ext uri="{FF2B5EF4-FFF2-40B4-BE49-F238E27FC236}">
                <a16:creationId xmlns:a16="http://schemas.microsoft.com/office/drawing/2014/main" id="{2AEFA3F6-67AD-4962-B4A0-4F2481C5C138}"/>
              </a:ext>
            </a:extLst>
          </p:cNvPr>
          <p:cNvSpPr/>
          <p:nvPr/>
        </p:nvSpPr>
        <p:spPr>
          <a:xfrm rot="3371282">
            <a:off x="6667485" y="515039"/>
            <a:ext cx="2072892" cy="1560712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27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497489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6"/>
          <p:cNvSpPr txBox="1"/>
          <p:nvPr/>
        </p:nvSpPr>
        <p:spPr>
          <a:xfrm>
            <a:off x="197658" y="421980"/>
            <a:ext cx="11504815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入門第15課4【どう？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តើវាយ៉ាងម៉េចដែរ?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f. きれい (な)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ស្អាត</a:t>
            </a:r>
            <a:endParaRPr sz="2800" b="0" i="0" u="none" strike="noStrike" cap="non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Google Shape;214;g10b568ec56e_0_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4321833" cy="400131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224;p29">
            <a:extLst>
              <a:ext uri="{FF2B5EF4-FFF2-40B4-BE49-F238E27FC236}">
                <a16:creationId xmlns:a16="http://schemas.microsoft.com/office/drawing/2014/main" id="{23C98F27-6536-4FCA-85A7-3433F3576724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13241" y="2772382"/>
            <a:ext cx="3899627" cy="4085617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234;g10b568ec56e_0_36">
            <a:extLst>
              <a:ext uri="{FF2B5EF4-FFF2-40B4-BE49-F238E27FC236}">
                <a16:creationId xmlns:a16="http://schemas.microsoft.com/office/drawing/2014/main" id="{72E6A18E-06EF-4E08-87B9-47592DC31557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94186" y="0"/>
            <a:ext cx="5120137" cy="311285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85;p1">
            <a:extLst>
              <a:ext uri="{FF2B5EF4-FFF2-40B4-BE49-F238E27FC236}">
                <a16:creationId xmlns:a16="http://schemas.microsoft.com/office/drawing/2014/main" id="{4F650610-6B08-44F1-8AC6-D325A920F712}"/>
              </a:ext>
            </a:extLst>
          </p:cNvPr>
          <p:cNvSpPr/>
          <p:nvPr/>
        </p:nvSpPr>
        <p:spPr>
          <a:xfrm rot="16200000">
            <a:off x="824781" y="4257400"/>
            <a:ext cx="2072892" cy="1560712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27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8"/>
          <p:cNvSpPr txBox="1"/>
          <p:nvPr/>
        </p:nvSpPr>
        <p:spPr>
          <a:xfrm>
            <a:off x="197658" y="421980"/>
            <a:ext cx="11504815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入門第15課4【どう？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តើវាយ៉ាងម៉េចដែរ?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g. すてき (な)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ស្អាត／បវរ</a:t>
            </a:r>
            <a:endParaRPr sz="2800" b="0" i="0" u="none" strike="noStrike" cap="non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Google Shape;214;g10b568ec56e_0_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4321833" cy="400131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224;p29">
            <a:extLst>
              <a:ext uri="{FF2B5EF4-FFF2-40B4-BE49-F238E27FC236}">
                <a16:creationId xmlns:a16="http://schemas.microsoft.com/office/drawing/2014/main" id="{23C98F27-6536-4FCA-85A7-3433F3576724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13241" y="2772382"/>
            <a:ext cx="3899627" cy="4085617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234;g10b568ec56e_0_36">
            <a:extLst>
              <a:ext uri="{FF2B5EF4-FFF2-40B4-BE49-F238E27FC236}">
                <a16:creationId xmlns:a16="http://schemas.microsoft.com/office/drawing/2014/main" id="{72E6A18E-06EF-4E08-87B9-47592DC31557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94186" y="0"/>
            <a:ext cx="5120137" cy="311285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85;p1">
            <a:extLst>
              <a:ext uri="{FF2B5EF4-FFF2-40B4-BE49-F238E27FC236}">
                <a16:creationId xmlns:a16="http://schemas.microsoft.com/office/drawing/2014/main" id="{4F650610-6B08-44F1-8AC6-D325A920F712}"/>
              </a:ext>
            </a:extLst>
          </p:cNvPr>
          <p:cNvSpPr/>
          <p:nvPr/>
        </p:nvSpPr>
        <p:spPr>
          <a:xfrm rot="5400000">
            <a:off x="5059554" y="878210"/>
            <a:ext cx="2072892" cy="1560712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27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378932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30"/>
          <p:cNvSpPr txBox="1"/>
          <p:nvPr/>
        </p:nvSpPr>
        <p:spPr>
          <a:xfrm>
            <a:off x="197658" y="421980"/>
            <a:ext cx="11504815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入門第15課4【どう？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តើវាយ៉ាងម៉េចដែរ?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h. おしゃれ (な)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ទាន់សម័យ</a:t>
            </a:r>
            <a:endParaRPr sz="2800" b="0" i="0" u="none" strike="noStrike" cap="non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Google Shape;214;g10b568ec56e_0_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4321833" cy="400131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224;p29">
            <a:extLst>
              <a:ext uri="{FF2B5EF4-FFF2-40B4-BE49-F238E27FC236}">
                <a16:creationId xmlns:a16="http://schemas.microsoft.com/office/drawing/2014/main" id="{23C98F27-6536-4FCA-85A7-3433F3576724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13241" y="2772382"/>
            <a:ext cx="3899627" cy="4085617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234;g10b568ec56e_0_36">
            <a:extLst>
              <a:ext uri="{FF2B5EF4-FFF2-40B4-BE49-F238E27FC236}">
                <a16:creationId xmlns:a16="http://schemas.microsoft.com/office/drawing/2014/main" id="{72E6A18E-06EF-4E08-87B9-47592DC31557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94186" y="0"/>
            <a:ext cx="5120137" cy="311285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85;p1">
            <a:extLst>
              <a:ext uri="{FF2B5EF4-FFF2-40B4-BE49-F238E27FC236}">
                <a16:creationId xmlns:a16="http://schemas.microsoft.com/office/drawing/2014/main" id="{4F650610-6B08-44F1-8AC6-D325A920F712}"/>
              </a:ext>
            </a:extLst>
          </p:cNvPr>
          <p:cNvSpPr/>
          <p:nvPr/>
        </p:nvSpPr>
        <p:spPr>
          <a:xfrm rot="16200000">
            <a:off x="9298164" y="3028472"/>
            <a:ext cx="2072892" cy="1560712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27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1105115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32"/>
          <p:cNvSpPr txBox="1"/>
          <p:nvPr/>
        </p:nvSpPr>
        <p:spPr>
          <a:xfrm>
            <a:off x="197658" y="421980"/>
            <a:ext cx="11504815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入門第15課4【どう？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តើវាយ៉ាងម៉េចដែរ?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i. 変(へん) (な)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ចម្លែក</a:t>
            </a:r>
            <a:endParaRPr sz="2800" b="0" i="0" u="none" strike="noStrike" cap="non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4" name="Google Shape;244;g10b568ec56e_0_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85124" y="152400"/>
            <a:ext cx="4821752" cy="6553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34"/>
          <p:cNvSpPr txBox="1"/>
          <p:nvPr/>
        </p:nvSpPr>
        <p:spPr>
          <a:xfrm>
            <a:off x="197658" y="421980"/>
            <a:ext cx="11504815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入門第15課4【どう？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តើវាយ៉ាងម៉េចដែរ?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a. バッグ / かばん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កាបូប/កាតាប</a:t>
            </a:r>
            <a:endParaRPr sz="2800" b="0" i="0" u="none" strike="noStrike" cap="non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4" name="Google Shape;254;g10b568ec56e_0_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90376" y="152400"/>
            <a:ext cx="5211248" cy="6553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36"/>
          <p:cNvSpPr txBox="1"/>
          <p:nvPr/>
        </p:nvSpPr>
        <p:spPr>
          <a:xfrm>
            <a:off x="197658" y="421980"/>
            <a:ext cx="11504815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入門第15課4【どう？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តើវាយ៉ាងម៉េចដែរ?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b. くつ下(くつした)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ស្រោមជើង</a:t>
            </a:r>
            <a:endParaRPr sz="2800" b="0" i="0" u="none" strike="noStrike" cap="non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" name="Google Shape;264;p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43925" y="0"/>
            <a:ext cx="7304155" cy="685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38"/>
          <p:cNvSpPr txBox="1"/>
          <p:nvPr/>
        </p:nvSpPr>
        <p:spPr>
          <a:xfrm>
            <a:off x="197658" y="421980"/>
            <a:ext cx="11504815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入門第15課4【どう？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តើវាយ៉ាងម៉េចដែរ?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c. シャツ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អាវ</a:t>
            </a:r>
            <a:endParaRPr sz="2800" b="0" i="0" u="none" strike="noStrike" cap="non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4" name="Google Shape;274;g10b568ec56e_0_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90323" y="152400"/>
            <a:ext cx="5211354" cy="6553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40"/>
          <p:cNvSpPr txBox="1"/>
          <p:nvPr/>
        </p:nvSpPr>
        <p:spPr>
          <a:xfrm>
            <a:off x="197658" y="421980"/>
            <a:ext cx="11504815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入門第15課4【どう？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តើវាយ៉ាងម៉េចដែរ?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d. ズボン / パンツ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ខោជើងវែង</a:t>
            </a:r>
            <a:endParaRPr sz="2800" b="0" i="0" u="none" strike="noStrike" cap="non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4" name="Google Shape;284;g10b568ec56e_0_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35528" y="152400"/>
            <a:ext cx="6920944" cy="6553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42"/>
          <p:cNvSpPr txBox="1"/>
          <p:nvPr/>
        </p:nvSpPr>
        <p:spPr>
          <a:xfrm>
            <a:off x="197658" y="421980"/>
            <a:ext cx="11504815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入門第15課4【どう？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តើវាយ៉ាងម៉េចដែរ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?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 dirty="0"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e. T(</a:t>
            </a:r>
            <a:r>
              <a:rPr lang="ja-JP" alt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ティー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シャツ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អាវយឺត</a:t>
            </a:r>
            <a:endParaRPr sz="2800" b="0" i="0" u="none" strike="noStrike" cap="none" dirty="0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4" name="Google Shape;294;g10b568ec56e_0_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17452" y="152400"/>
            <a:ext cx="4157096" cy="6553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44"/>
          <p:cNvSpPr txBox="1"/>
          <p:nvPr/>
        </p:nvSpPr>
        <p:spPr>
          <a:xfrm>
            <a:off x="197658" y="421980"/>
            <a:ext cx="11504815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入門第15課4【どう？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តើវាយ៉ាងម៉េចដែរ?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f. ワンピース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រ៉ូប</a:t>
            </a:r>
            <a:endParaRPr sz="2800" b="0" i="0" u="none" strike="noStrike" cap="non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4" name="Google Shape;304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40056" y="152400"/>
            <a:ext cx="8111888" cy="6553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46"/>
          <p:cNvSpPr txBox="1"/>
          <p:nvPr/>
        </p:nvSpPr>
        <p:spPr>
          <a:xfrm>
            <a:off x="197658" y="421980"/>
            <a:ext cx="11504815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入門第15課4【どう？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តើវាយ៉ាងម៉េចដែរ?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g. くつ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ស្បែកជើង</a:t>
            </a:r>
            <a:endParaRPr sz="2800" b="0" i="0" u="none" strike="noStrike" cap="non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4" name="Google Shape;314;g10b568ec56e_0_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72382" y="152400"/>
            <a:ext cx="5847236" cy="65532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48"/>
          <p:cNvSpPr txBox="1"/>
          <p:nvPr/>
        </p:nvSpPr>
        <p:spPr>
          <a:xfrm>
            <a:off x="197658" y="421980"/>
            <a:ext cx="11504815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入門第15課4【どう？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តើវាយ៉ាងម៉េចដែរ?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h. ネクタイ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ក្រវាត់ក</a:t>
            </a:r>
            <a:endParaRPr sz="2800" b="0" i="0" u="none" strike="noStrike" cap="non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4" name="Google Shape;324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75345" y="152400"/>
            <a:ext cx="10441311" cy="6553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50"/>
          <p:cNvSpPr txBox="1"/>
          <p:nvPr/>
        </p:nvSpPr>
        <p:spPr>
          <a:xfrm>
            <a:off x="197658" y="421980"/>
            <a:ext cx="11504815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入門第15課4【どう？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តើវាយ៉ាងម៉េចដែរ?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i. 帽子(ぼうし)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មួក</a:t>
            </a:r>
            <a:endParaRPr sz="2800" b="0" i="0" u="none" strike="noStrike" cap="non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C99BB42-5213-48A0-B433-81ABF9FC6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948" y="1321308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495</Words>
  <Application>Microsoft Office PowerPoint</Application>
  <PresentationFormat>ワイド画面</PresentationFormat>
  <Paragraphs>50</Paragraphs>
  <Slides>51</Slides>
  <Notes>51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51</vt:i4>
      </vt:variant>
    </vt:vector>
  </HeadingPairs>
  <TitlesOfParts>
    <vt:vector size="54" baseType="lpstr">
      <vt:lpstr>Khmer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松田 朋子</dc:creator>
  <cp:lastModifiedBy>Takehara Kazuyo</cp:lastModifiedBy>
  <cp:revision>1</cp:revision>
  <dcterms:created xsi:type="dcterms:W3CDTF">2021-11-15T04:51:58Z</dcterms:created>
  <dcterms:modified xsi:type="dcterms:W3CDTF">2022-04-04T10:13:51Z</dcterms:modified>
</cp:coreProperties>
</file>