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25" r:id="rId38"/>
  </p:sldIdLst>
  <p:sldSz cx="12192000" cy="6858000"/>
  <p:notesSz cx="6858000" cy="9144000"/>
  <p:embeddedFontLst>
    <p:embeddedFont>
      <p:font typeface="Khmer" panose="020B0600070205080204" charset="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hSZvsZoLkQBk8oJnsvOOKkr2Yo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641D6-0321-4A4C-8A59-24E620E1F19A}" v="2" dt="2022-04-01T03:32:10.5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022641D6-0321-4A4C-8A59-24E620E1F19A}"/>
    <pc:docChg chg="addSld delSld modSld">
      <pc:chgData name="Takehara Kazuyo" userId="6c1305eccc517997" providerId="LiveId" clId="{022641D6-0321-4A4C-8A59-24E620E1F19A}" dt="2022-04-01T03:32:08.334" v="1" actId="2696"/>
      <pc:docMkLst>
        <pc:docMk/>
      </pc:docMkLst>
      <pc:sldChg chg="add del">
        <pc:chgData name="Takehara Kazuyo" userId="6c1305eccc517997" providerId="LiveId" clId="{022641D6-0321-4A4C-8A59-24E620E1F19A}" dt="2022-04-01T03:32:08.334" v="1" actId="2696"/>
        <pc:sldMkLst>
          <pc:docMk/>
          <pc:sldMk cId="0" sldId="292"/>
        </pc:sldMkLst>
      </pc:sldChg>
      <pc:sldMasterChg chg="delSldLayout">
        <pc:chgData name="Takehara Kazuyo" userId="6c1305eccc517997" providerId="LiveId" clId="{022641D6-0321-4A4C-8A59-24E620E1F19A}" dt="2022-04-01T03:32:08.334" v="1" actId="2696"/>
        <pc:sldMasterMkLst>
          <pc:docMk/>
          <pc:sldMasterMk cId="0" sldId="2147483648"/>
        </pc:sldMasterMkLst>
        <pc:sldLayoutChg chg="del">
          <pc:chgData name="Takehara Kazuyo" userId="6c1305eccc517997" providerId="LiveId" clId="{022641D6-0321-4A4C-8A59-24E620E1F19A}" dt="2022-04-01T03:32:08.334" v="1" actId="2696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487" y="535337"/>
            <a:ext cx="8101025" cy="632266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1627338">
            <a:off x="3283498" y="32585"/>
            <a:ext cx="1503648" cy="113296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入門第14課2【位置(いち)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上(うえ)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លើ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487" y="535337"/>
            <a:ext cx="8101025" cy="632266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 rot="-9817800">
            <a:off x="5674384" y="5760658"/>
            <a:ext cx="1440183" cy="107993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入門第14課2【位置(いち)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下(した)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ក្រោម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487" y="535337"/>
            <a:ext cx="8101025" cy="632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"/>
          <p:cNvSpPr/>
          <p:nvPr/>
        </p:nvSpPr>
        <p:spPr>
          <a:xfrm rot="2422172">
            <a:off x="1189438" y="4383605"/>
            <a:ext cx="1439985" cy="1079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入門第14課2【位置(いち)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前(まえ)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មុខ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487" y="535337"/>
            <a:ext cx="8101025" cy="632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7"/>
          <p:cNvSpPr/>
          <p:nvPr/>
        </p:nvSpPr>
        <p:spPr>
          <a:xfrm rot="8485668">
            <a:off x="9710862" y="2722859"/>
            <a:ext cx="1440096" cy="107999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入門第14課2【位置(いち)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後ろ(うしろ)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ក្រោយ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487" y="535337"/>
            <a:ext cx="8101025" cy="632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/>
          <p:nvPr/>
        </p:nvSpPr>
        <p:spPr>
          <a:xfrm rot="2173806">
            <a:off x="3714003" y="1656283"/>
            <a:ext cx="1440030" cy="108006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入門第14課2【位置(いち)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中(なか)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ក្នុង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487" y="535337"/>
            <a:ext cx="8101025" cy="632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1"/>
          <p:cNvSpPr/>
          <p:nvPr/>
        </p:nvSpPr>
        <p:spPr>
          <a:xfrm rot="8849312">
            <a:off x="8716569" y="4636357"/>
            <a:ext cx="1440084" cy="108006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入門第14課2【位置(いち)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ទីតាំង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横(よこ)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ចំហៀង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3514"/>
            <a:ext cx="12192000" cy="547097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/>
          <p:nvPr/>
        </p:nvSpPr>
        <p:spPr>
          <a:xfrm rot="3044801">
            <a:off x="1216000" y="1008701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 古い(ふるい)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ចាស់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23542"/>
            <a:ext cx="12192000" cy="541091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5"/>
          <p:cNvSpPr/>
          <p:nvPr/>
        </p:nvSpPr>
        <p:spPr>
          <a:xfrm rot="3044801">
            <a:off x="7759675" y="1080151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新しい(あたらしい)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ថ្មី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71035"/>
            <a:ext cx="12191999" cy="531593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7"/>
          <p:cNvSpPr/>
          <p:nvPr/>
        </p:nvSpPr>
        <p:spPr>
          <a:xfrm rot="3044801">
            <a:off x="1216000" y="1008701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大きい(おおきい) ／大きな(おおきな)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ធំ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07225"/>
            <a:ext cx="12191999" cy="544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/>
          <p:nvPr/>
        </p:nvSpPr>
        <p:spPr>
          <a:xfrm rot="3044801">
            <a:off x="7816825" y="1651651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小さい(ちいさい) ／小さな(ちいさな)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តូច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83093"/>
            <a:ext cx="12192000" cy="529181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1"/>
          <p:cNvSpPr/>
          <p:nvPr/>
        </p:nvSpPr>
        <p:spPr>
          <a:xfrm rot="3044801">
            <a:off x="1115975" y="4229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 高い(たかい)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ខ្ពស់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83093"/>
            <a:ext cx="12192000" cy="529181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3"/>
          <p:cNvSpPr/>
          <p:nvPr/>
        </p:nvSpPr>
        <p:spPr>
          <a:xfrm rot="3044801">
            <a:off x="7759675" y="1080151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 低い(ひくい)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ទាប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5556"/>
            <a:ext cx="12191999" cy="532688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5"/>
          <p:cNvSpPr/>
          <p:nvPr/>
        </p:nvSpPr>
        <p:spPr>
          <a:xfrm rot="3044801">
            <a:off x="1101700" y="4229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g. にぎやか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អ៊ូអរ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92445"/>
            <a:ext cx="12191999" cy="527311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7"/>
          <p:cNvSpPr/>
          <p:nvPr/>
        </p:nvSpPr>
        <p:spPr>
          <a:xfrm rot="3044801">
            <a:off x="7645400" y="4229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静か(しずか)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ស្ងៀមស្ងាត់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3115"/>
            <a:ext cx="12191999" cy="533177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/>
          <p:nvPr/>
        </p:nvSpPr>
        <p:spPr>
          <a:xfrm rot="3044801">
            <a:off x="1101700" y="4229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 広い(ひろい)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ទូលាយ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77357"/>
            <a:ext cx="12191999" cy="530328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1"/>
          <p:cNvSpPr/>
          <p:nvPr/>
        </p:nvSpPr>
        <p:spPr>
          <a:xfrm rot="3044801">
            <a:off x="7645400" y="4229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 せまい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ចង្អៀត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08960"/>
            <a:ext cx="12191999" cy="544007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3"/>
          <p:cNvSpPr/>
          <p:nvPr/>
        </p:nvSpPr>
        <p:spPr>
          <a:xfrm rot="3044801">
            <a:off x="1101700" y="4229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k. きれい (な)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ស្អាត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46957"/>
            <a:ext cx="12191999" cy="536408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5"/>
          <p:cNvSpPr/>
          <p:nvPr/>
        </p:nvSpPr>
        <p:spPr>
          <a:xfrm rot="3044801">
            <a:off x="7645400" y="422926"/>
            <a:ext cx="1641880" cy="122567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"/>
          <p:cNvSpPr txBox="1"/>
          <p:nvPr/>
        </p:nvSpPr>
        <p:spPr>
          <a:xfrm>
            <a:off x="243840" y="246491"/>
            <a:ext cx="1086750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入門第14課3【どんなところ？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តើវាជាកន្លែងបែបណា?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】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l. きたない </a:t>
            </a:r>
            <a:r>
              <a:rPr lang="en-US" sz="2800" b="0" i="0" u="none" strike="noStrike" cap="none">
                <a:solidFill>
                  <a:schemeClr val="dk1"/>
                </a:solidFill>
                <a:latin typeface="Khmer"/>
                <a:ea typeface="Khmer"/>
                <a:cs typeface="Khmer"/>
                <a:sym typeface="Khmer"/>
              </a:rPr>
              <a:t>កខ្វក់</a:t>
            </a:r>
            <a:endParaRPr sz="2800" b="0" i="0" u="none" strike="noStrike" cap="none">
              <a:solidFill>
                <a:schemeClr val="dk1"/>
              </a:solidFill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Office PowerPoint</Application>
  <PresentationFormat>ワイド画面</PresentationFormat>
  <Paragraphs>36</Paragraphs>
  <Slides>37</Slides>
  <Notes>37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0" baseType="lpstr">
      <vt:lpstr>Arial</vt:lpstr>
      <vt:lpstr>Khmer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朋子</dc:creator>
  <cp:lastModifiedBy>Takehara Kazuyo</cp:lastModifiedBy>
  <cp:revision>1</cp:revision>
  <dcterms:created xsi:type="dcterms:W3CDTF">2021-11-15T04:51:58Z</dcterms:created>
  <dcterms:modified xsi:type="dcterms:W3CDTF">2022-04-01T03:32:12Z</dcterms:modified>
</cp:coreProperties>
</file>