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325" r:id="rId26"/>
  </p:sldIdLst>
  <p:sldSz cx="12192000" cy="6858000"/>
  <p:notesSz cx="6858000" cy="9144000"/>
  <p:embeddedFontLst>
    <p:embeddedFont>
      <p:font typeface="Khmer" panose="020B0600070205080204" charset="0"/>
      <p:regular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0" roundtripDataSignature="AMtx7mh9+33bCPqgrso4Xuc31OzysQGZh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1FFC3B6-0D94-4CD3-9266-691D5AF5E57D}" v="2" dt="2022-04-01T03:31:23.4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customschemas.google.com/relationships/presentationmetadata" Target="metadata"/><Relationship Id="rId35" Type="http://schemas.microsoft.com/office/2016/11/relationships/changesInfo" Target="changesInfos/changesInfo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61FFC3B6-0D94-4CD3-9266-691D5AF5E57D}"/>
    <pc:docChg chg="addSld delSld modSld">
      <pc:chgData name="Takehara Kazuyo" userId="6c1305eccc517997" providerId="LiveId" clId="{61FFC3B6-0D94-4CD3-9266-691D5AF5E57D}" dt="2022-04-01T03:31:21.330" v="1" actId="2696"/>
      <pc:docMkLst>
        <pc:docMk/>
      </pc:docMkLst>
      <pc:sldChg chg="add del">
        <pc:chgData name="Takehara Kazuyo" userId="6c1305eccc517997" providerId="LiveId" clId="{61FFC3B6-0D94-4CD3-9266-691D5AF5E57D}" dt="2022-04-01T03:31:21.330" v="1" actId="2696"/>
        <pc:sldMkLst>
          <pc:docMk/>
          <pc:sldMk cId="0" sldId="28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3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3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3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3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"/>
          <p:cNvSpPr txBox="1"/>
          <p:nvPr/>
        </p:nvSpPr>
        <p:spPr>
          <a:xfrm>
            <a:off x="243840" y="246491"/>
            <a:ext cx="1086750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入門第11課3【休みの日(やすみのひ)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ថ្ងៃឈប់សម្រាក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a. 音楽(おんがく)を聞きます(ききます) (聞く)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ស្តាប់តន្រ្តី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33105" y="0"/>
            <a:ext cx="692579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"/>
          <p:cNvSpPr txBox="1"/>
          <p:nvPr/>
        </p:nvSpPr>
        <p:spPr>
          <a:xfrm>
            <a:off x="243840" y="246491"/>
            <a:ext cx="1086750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入門第11課3【休みの日(やすみのひ)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ថ្ងៃឈប់សម្រាក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b. 本(ほん)を読みます(よみます) (読む)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អានសៀវភៅ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33364" y="0"/>
            <a:ext cx="7525271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"/>
          <p:cNvSpPr txBox="1"/>
          <p:nvPr/>
        </p:nvSpPr>
        <p:spPr>
          <a:xfrm>
            <a:off x="243840" y="246491"/>
            <a:ext cx="1086750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入門第11課3【休みの日(やすみのひ)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ថ្ងៃឈប់សម្រាក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c. テレビを見ます(みます) (見る)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មើលទូរទស្សន៍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04240" y="0"/>
            <a:ext cx="698352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8"/>
          <p:cNvSpPr txBox="1"/>
          <p:nvPr/>
        </p:nvSpPr>
        <p:spPr>
          <a:xfrm>
            <a:off x="243840" y="246491"/>
            <a:ext cx="1086750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入門第11課3【休みの日(やすみのひ)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ថ្ងៃឈប់សម្រាក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d. スポーツをします (する)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លេងកីឡា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97832" y="0"/>
            <a:ext cx="6996337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0"/>
          <p:cNvSpPr txBox="1"/>
          <p:nvPr/>
        </p:nvSpPr>
        <p:spPr>
          <a:xfrm>
            <a:off x="243840" y="246491"/>
            <a:ext cx="1086750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入門第11課3【休みの日(やすみのひ)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ថ្ងៃឈប់សម្រាក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e. 掃除(そうじ)をします (する)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សម្អាត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47011" y="0"/>
            <a:ext cx="6697977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2"/>
          <p:cNvSpPr txBox="1"/>
          <p:nvPr/>
        </p:nvSpPr>
        <p:spPr>
          <a:xfrm>
            <a:off x="243840" y="246491"/>
            <a:ext cx="1086750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入門第11課3【休みの日(やすみのひ)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ថ្ងៃឈប់សម្រាក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f. 洗濯(せんたく)をします (する)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បោកសម្លៀកបំពាក់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4"/>
          <p:cNvSpPr txBox="1"/>
          <p:nvPr/>
        </p:nvSpPr>
        <p:spPr>
          <a:xfrm>
            <a:off x="243840" y="246491"/>
            <a:ext cx="1086750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入門第11課3【休みの日(やすみのひ)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ថ្ងៃឈប់សម្រាក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g. 料理(りょうり)をします (する)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ធ្វើម្ហូប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81420" y="0"/>
            <a:ext cx="702915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6"/>
          <p:cNvSpPr txBox="1"/>
          <p:nvPr/>
        </p:nvSpPr>
        <p:spPr>
          <a:xfrm>
            <a:off x="243840" y="246491"/>
            <a:ext cx="1086750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入門第11課3【休みの日(やすみのひ)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ថ្ងៃឈប់សម្រាក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h. ゲームをします (する)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លេងហ្គេម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55548" y="0"/>
            <a:ext cx="6880904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8"/>
          <p:cNvSpPr txBox="1"/>
          <p:nvPr/>
        </p:nvSpPr>
        <p:spPr>
          <a:xfrm>
            <a:off x="243840" y="246491"/>
            <a:ext cx="1086750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入門第11課3【休みの日(やすみのひ)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ថ្ងៃឈប់សម្រាក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i. 散歩(さんぽ)をします (する)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ដើរកម្សាន្ត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14593" y="0"/>
            <a:ext cx="6962814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0"/>
          <p:cNvSpPr txBox="1"/>
          <p:nvPr/>
        </p:nvSpPr>
        <p:spPr>
          <a:xfrm>
            <a:off x="243840" y="246491"/>
            <a:ext cx="1086750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入門第11課3【休みの日(やすみのひ)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ថ្ងៃឈប់សម្រាក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j. 買い物(かいもの)をします (する)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ទិញអីវ៉ាន់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01403" y="0"/>
            <a:ext cx="6789194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2"/>
          <p:cNvSpPr txBox="1"/>
          <p:nvPr/>
        </p:nvSpPr>
        <p:spPr>
          <a:xfrm>
            <a:off x="243840" y="246491"/>
            <a:ext cx="1086750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入門第11課3【休みの日(やすみのひ)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ថ្ងៃឈប់សម្រាក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k. 勉強(べんきょう)します (勉強する)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រៀន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11053" y="0"/>
            <a:ext cx="6569894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4"/>
          <p:cNvSpPr txBox="1"/>
          <p:nvPr/>
        </p:nvSpPr>
        <p:spPr>
          <a:xfrm>
            <a:off x="243840" y="246491"/>
            <a:ext cx="1086750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入門第11課3【休みの日(やすみのひ)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ថ្ងៃឈប់សម្រាក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l. ゆっくりします (ゆっくりする)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សម្រាក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301</Words>
  <Application>Microsoft Office PowerPoint</Application>
  <PresentationFormat>ワイド画面</PresentationFormat>
  <Paragraphs>24</Paragraphs>
  <Slides>25</Slides>
  <Notes>25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25</vt:i4>
      </vt:variant>
    </vt:vector>
  </HeadingPairs>
  <TitlesOfParts>
    <vt:vector size="28" baseType="lpstr">
      <vt:lpstr>Arial</vt:lpstr>
      <vt:lpstr>Khmer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松田 朋子</dc:creator>
  <cp:lastModifiedBy>Takehara Kazuyo</cp:lastModifiedBy>
  <cp:revision>1</cp:revision>
  <dcterms:created xsi:type="dcterms:W3CDTF">2021-11-15T04:51:58Z</dcterms:created>
  <dcterms:modified xsi:type="dcterms:W3CDTF">2022-04-01T03:31:25Z</dcterms:modified>
</cp:coreProperties>
</file>