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25" r:id="rId16"/>
  </p:sldIdLst>
  <p:sldSz cx="12192000" cy="6858000"/>
  <p:notesSz cx="6858000" cy="9144000"/>
  <p:embeddedFontLst>
    <p:embeddedFont>
      <p:font typeface="Khmer" panose="020B0600070205080204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gFetCP1VsVACXfRd+wAkHdgTgU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CC7F39-0B6C-4E26-A028-B1681BD54097}" v="2" dt="2022-04-01T03:30:56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BCC7F39-0B6C-4E26-A028-B1681BD54097}"/>
    <pc:docChg chg="addSld delSld modSld">
      <pc:chgData name="Takehara Kazuyo" userId="6c1305eccc517997" providerId="LiveId" clId="{FBCC7F39-0B6C-4E26-A028-B1681BD54097}" dt="2022-04-01T03:30:53.774" v="25" actId="2696"/>
      <pc:docMkLst>
        <pc:docMk/>
      </pc:docMkLst>
      <pc:sldChg chg="modSp mod">
        <pc:chgData name="Takehara Kazuyo" userId="6c1305eccc517997" providerId="LiveId" clId="{FBCC7F39-0B6C-4E26-A028-B1681BD54097}" dt="2022-01-10T10:13:05.908" v="19" actId="2711"/>
        <pc:sldMkLst>
          <pc:docMk/>
          <pc:sldMk cId="0" sldId="263"/>
        </pc:sldMkLst>
        <pc:spChg chg="mod">
          <ac:chgData name="Takehara Kazuyo" userId="6c1305eccc517997" providerId="LiveId" clId="{FBCC7F39-0B6C-4E26-A028-B1681BD54097}" dt="2022-01-10T10:13:05.908" v="19" actId="2711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Takehara Kazuyo" userId="6c1305eccc517997" providerId="LiveId" clId="{FBCC7F39-0B6C-4E26-A028-B1681BD54097}" dt="2022-01-10T10:13:21.297" v="23" actId="20577"/>
        <pc:sldMkLst>
          <pc:docMk/>
          <pc:sldMk cId="0" sldId="265"/>
        </pc:sldMkLst>
        <pc:spChg chg="mod">
          <ac:chgData name="Takehara Kazuyo" userId="6c1305eccc517997" providerId="LiveId" clId="{FBCC7F39-0B6C-4E26-A028-B1681BD54097}" dt="2022-01-10T10:13:21.297" v="23" actId="20577"/>
          <ac:spMkLst>
            <pc:docMk/>
            <pc:sldMk cId="0" sldId="265"/>
            <ac:spMk id="131" creationId="{00000000-0000-0000-0000-000000000000}"/>
          </ac:spMkLst>
        </pc:spChg>
      </pc:sldChg>
      <pc:sldChg chg="add del">
        <pc:chgData name="Takehara Kazuyo" userId="6c1305eccc517997" providerId="LiveId" clId="{FBCC7F39-0B6C-4E26-A028-B1681BD54097}" dt="2022-04-01T03:30:53.774" v="25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7605" y="0"/>
            <a:ext cx="91167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入門第9課1【時間(じかん)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朝(あさ)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ព្រឹក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1028" y="0"/>
            <a:ext cx="908994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入門第9課1【時間(じかん)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昼(ひる)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ថ្ងៃ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4288" y="0"/>
            <a:ext cx="910342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入門第9課1【時間(じかん)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夜(よる)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យប់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621" y="0"/>
            <a:ext cx="432875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7"/>
          <p:cNvSpPr/>
          <p:nvPr/>
        </p:nvSpPr>
        <p:spPr>
          <a:xfrm rot="1068967">
            <a:off x="3411658" y="2700750"/>
            <a:ext cx="1054049" cy="3123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じかん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午前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ごぜん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ពេលព្រឹក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+mn-lt"/>
                <a:ea typeface="Khmer"/>
                <a:cs typeface="Khmer"/>
                <a:sym typeface="Khmer"/>
              </a:rPr>
              <a:t>(AM)</a:t>
            </a:r>
            <a:endParaRPr sz="2800" b="0" i="0" u="none" strike="noStrike" cap="none" dirty="0">
              <a:solidFill>
                <a:schemeClr val="dk1"/>
              </a:solidFill>
              <a:latin typeface="+mn-lt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677" y="0"/>
            <a:ext cx="433064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9"/>
          <p:cNvSpPr/>
          <p:nvPr/>
        </p:nvSpPr>
        <p:spPr>
          <a:xfrm rot="9375714">
            <a:off x="7692543" y="2631332"/>
            <a:ext cx="1050038" cy="31367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じかん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午後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ごご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ពេលរសៀល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 </a:t>
            </a:r>
            <a:r>
              <a:rPr lang="en-US" altLang="ja-JP" sz="2800" b="0" i="0" u="none" strike="noStrike" cap="none" dirty="0">
                <a:solidFill>
                  <a:schemeClr val="dk1"/>
                </a:solidFill>
                <a:latin typeface="+mn-lt"/>
                <a:ea typeface="Khmer"/>
                <a:cs typeface="Khmer"/>
                <a:sym typeface="Khmer"/>
              </a:rPr>
              <a:t>(PM)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7638"/>
            <a:ext cx="12192001" cy="674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入門第9課1【時間(じかん)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～時(じ)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04647"/>
            <a:ext cx="12192000" cy="344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入門第9課1【時間(じかん)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ម៉ោង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～分(ふん)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នាទី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136</Words>
  <Application>Microsoft Office PowerPoint</Application>
  <PresentationFormat>ワイド画面</PresentationFormat>
  <Paragraphs>14</Paragraphs>
  <Slides>15</Slides>
  <Notes>15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2022-04-01T03:30:58Z</dcterms:modified>
</cp:coreProperties>
</file>