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325" r:id="rId24"/>
  </p:sldIdLst>
  <p:sldSz cx="12192000" cy="6858000"/>
  <p:notesSz cx="6858000" cy="9144000"/>
  <p:embeddedFontLst>
    <p:embeddedFont>
      <p:font typeface="Khmer" panose="020B060007020508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jNp3I3mU2ddaHQimEZpCJPBjKQ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BE817A-47D1-4A2E-9492-8484B4F4BCC6}" v="2" dt="2022-04-01T03:31:10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2BBE817A-47D1-4A2E-9492-8484B4F4BCC6}"/>
    <pc:docChg chg="addSld delSld modSld">
      <pc:chgData name="Takehara Kazuyo" userId="6c1305eccc517997" providerId="LiveId" clId="{2BBE817A-47D1-4A2E-9492-8484B4F4BCC6}" dt="2022-04-01T03:31:08.223" v="1" actId="2696"/>
      <pc:docMkLst>
        <pc:docMk/>
      </pc:docMkLst>
      <pc:sldChg chg="add del">
        <pc:chgData name="Takehara Kazuyo" userId="6c1305eccc517997" providerId="LiveId" clId="{2BBE817A-47D1-4A2E-9492-8484B4F4BCC6}" dt="2022-04-01T03:31:08.223" v="1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0b57308d1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g10b57308d1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b57308d1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10b57308d1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0b57308d1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10b57308d1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0b57308d1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10b57308d1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b57308d1d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0b57308d1d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0aa455467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0aa455467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0b57308d1d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0b57308d1d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0b57308d1d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0b57308d1d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0b57308d1d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0b57308d1d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7110" y="1352571"/>
            <a:ext cx="9997780" cy="550542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3371282">
            <a:off x="1190375" y="565144"/>
            <a:ext cx="2072892" cy="156071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入門第10課4【道具(どうぐ)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貸します(かします) 貸す(かす)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អោយខ្ចី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7110" y="1352571"/>
            <a:ext cx="9997780" cy="550542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3"/>
          <p:cNvSpPr/>
          <p:nvPr/>
        </p:nvSpPr>
        <p:spPr>
          <a:xfrm rot="7240136">
            <a:off x="9424085" y="521117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入門第10課4【道具(どうぐ)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借ります(かります) 借りる(かりる)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សុំខ្ចី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g10b57308d1d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2951" y="0"/>
            <a:ext cx="45461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10b57308d1d_0_1"/>
          <p:cNvSpPr/>
          <p:nvPr/>
        </p:nvSpPr>
        <p:spPr>
          <a:xfrm>
            <a:off x="3514725" y="14300"/>
            <a:ext cx="3129000" cy="4110000"/>
          </a:xfrm>
          <a:prstGeom prst="ellipse">
            <a:avLst/>
          </a:prstGeom>
          <a:noFill/>
          <a:ln w="152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入門第10課4【道具(どうぐ)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はさみ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កន្រ្តៃ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g10b57308d1d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2951" y="0"/>
            <a:ext cx="45461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10b57308d1d_0_10"/>
          <p:cNvSpPr/>
          <p:nvPr/>
        </p:nvSpPr>
        <p:spPr>
          <a:xfrm rot="679074">
            <a:off x="6220954" y="346394"/>
            <a:ext cx="1690678" cy="4347012"/>
          </a:xfrm>
          <a:prstGeom prst="ellipse">
            <a:avLst/>
          </a:prstGeom>
          <a:noFill/>
          <a:ln w="152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入門第10課4【道具(どうぐ)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カッター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កូនកាំបិត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g10b57308d1d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2951" y="0"/>
            <a:ext cx="45461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10b57308d1d_0_15"/>
          <p:cNvSpPr/>
          <p:nvPr/>
        </p:nvSpPr>
        <p:spPr>
          <a:xfrm rot="679289">
            <a:off x="6530509" y="3141598"/>
            <a:ext cx="1751278" cy="3479904"/>
          </a:xfrm>
          <a:prstGeom prst="ellipse">
            <a:avLst/>
          </a:prstGeom>
          <a:noFill/>
          <a:ln w="152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入門第10課4【道具(どうぐ)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のり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ជ័រកាវ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g10b57308d1d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2951" y="0"/>
            <a:ext cx="45461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10b57308d1d_0_20"/>
          <p:cNvSpPr/>
          <p:nvPr/>
        </p:nvSpPr>
        <p:spPr>
          <a:xfrm>
            <a:off x="4757725" y="3871925"/>
            <a:ext cx="2143200" cy="3004200"/>
          </a:xfrm>
          <a:prstGeom prst="ellipse">
            <a:avLst/>
          </a:prstGeom>
          <a:noFill/>
          <a:ln w="152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入門第10課4【道具(どうぐ)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ホチキス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ប្រដាប់កិប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10b57308d1d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181" y="0"/>
            <a:ext cx="69416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10b57308d1d_0_31"/>
          <p:cNvSpPr/>
          <p:nvPr/>
        </p:nvSpPr>
        <p:spPr>
          <a:xfrm rot="-997810">
            <a:off x="6693562" y="173330"/>
            <a:ext cx="2192926" cy="6719549"/>
          </a:xfrm>
          <a:prstGeom prst="ellipse">
            <a:avLst/>
          </a:prstGeom>
          <a:noFill/>
          <a:ln w="152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入門第10課4【道具(どうぐ)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えんぴつ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ខ្មៅដៃ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g10aa4554673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181" y="0"/>
            <a:ext cx="69416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10aa4554673_0_2"/>
          <p:cNvSpPr/>
          <p:nvPr/>
        </p:nvSpPr>
        <p:spPr>
          <a:xfrm rot="858748">
            <a:off x="3400479" y="176132"/>
            <a:ext cx="2143118" cy="5718839"/>
          </a:xfrm>
          <a:prstGeom prst="ellipse">
            <a:avLst/>
          </a:prstGeom>
          <a:noFill/>
          <a:ln w="152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入門第10課4【道具(どうぐ)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ペン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ប៊ិក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g10b57308d1d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1812" y="967525"/>
            <a:ext cx="4488375" cy="4922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入門第10課4【道具(どうぐ)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 電卓(でんたく)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ម៉ាស៊ីនគិតលេខ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g10b57308d1d_0_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2975" y="2147650"/>
            <a:ext cx="6946050" cy="256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入門第10課4【道具(どうぐ)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j. スマホの充電器(じゅうでんき)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ឆ្នាំងសាកទូរស័ព្ទ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g10b57308d1d_0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9700" y="0"/>
            <a:ext cx="62726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10b57308d1d_0_47"/>
          <p:cNvSpPr/>
          <p:nvPr/>
        </p:nvSpPr>
        <p:spPr>
          <a:xfrm rot="5400000">
            <a:off x="4243475" y="171525"/>
            <a:ext cx="3429000" cy="5314800"/>
          </a:xfrm>
          <a:prstGeom prst="ellipse">
            <a:avLst/>
          </a:prstGeom>
          <a:noFill/>
          <a:ln w="152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入門第10課4【道具(どうぐ)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k. ふせん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ក្រដាសកត់ចំណាំ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Microsoft Office PowerPoint</Application>
  <PresentationFormat>ワイド画面</PresentationFormat>
  <Paragraphs>22</Paragraphs>
  <Slides>23</Slides>
  <Notes>23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6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2022-04-01T03:31:12Z</dcterms:modified>
</cp:coreProperties>
</file>