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embeddedFontLst>
    <p:embeddedFont>
      <p:font typeface="Khmer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9" roundtripDataSignature="AMtx7miRxDc8onmstjTS9zEWDtI27sI1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Khmer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" name="Google Shape;8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2" name="Google Shape;5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3" y="0"/>
            <a:ext cx="1143693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入門第13課1【乗り物(のりもの)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មធ្យោបាយធ្វើដំណើរ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電車(でんしゃ)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រថភ្លើង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3846"/>
            <a:ext cx="12192000" cy="6290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入門第13課1【乗り物(のりもの)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មធ្យោបាយធ្វើដំណើរ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バス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ឡានក្រុង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343" y="0"/>
            <a:ext cx="1171131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入門第13課1【乗り物(のりもの)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មធ្យោបាយធ្វើដំណើរ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タクシー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តាក់ស៊ី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8062" y="0"/>
            <a:ext cx="91558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入門第13課1【乗り物(のりもの)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មធ្យោបាយធ្វើដំណើរ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地下鉄(ちかてつ)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រថភ្លើងក្រោមដី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575" y="0"/>
            <a:ext cx="1063684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入門第13課1【乗り物(のりもの)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មធ្យោបាយធ្វើដំណើរ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飛行機(ひこうき)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យន្តហោះ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414" y="0"/>
            <a:ext cx="1141317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入門第13課1【乗り物(のりもの)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មធ្យោបាយធ្វើដំណើរ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船(ふね)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កប៉ាល់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388" y="1539475"/>
            <a:ext cx="4263417" cy="377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5217" y="3239297"/>
            <a:ext cx="3134584" cy="56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79215" y="1539476"/>
            <a:ext cx="3910398" cy="377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入門第13課3【時間(じかん)の長さ(ながさ)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រយៈពេល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1時間(いちじかん)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មួយម៉ោង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7150" y="1528750"/>
            <a:ext cx="3991799" cy="377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388" y="1539475"/>
            <a:ext cx="4263417" cy="377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5217" y="3239297"/>
            <a:ext cx="3134584" cy="56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入門第13課3【時間(じかん)の長さ(ながさ)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រយៈពេល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1時間半(いちじかんはん)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មួយម៉ោងកន្លះ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2350" y="1535900"/>
            <a:ext cx="4027425" cy="385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388" y="1539475"/>
            <a:ext cx="4263417" cy="377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5217" y="3239297"/>
            <a:ext cx="3134584" cy="56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入門第13課3【時間(じかん)の長さ(ながさ)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រយៈពេល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2時間(にじかん)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ពីរម៉ោង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162" y="1453275"/>
            <a:ext cx="11877675" cy="40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入門第13課3【時間(じかん)の長さ(ながさ)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រយៈពេល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10分(じゅっぷん)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ដប់នាទី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64921"/>
            <a:ext cx="12191999" cy="4128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入門第13課3【時間(じかん)の長さ(ながさ)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រយៈពេល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1分(いっぷん) </a:t>
            </a:r>
            <a:r>
              <a:rPr b="0" i="0" lang="en-US" sz="2800" u="none" cap="none" strike="noStrik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មួយនាទី</a:t>
            </a:r>
            <a:endParaRPr b="0" i="0" sz="2800" u="none" cap="none" strike="noStrik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3948" y="1321308"/>
            <a:ext cx="5404104" cy="4215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2021-11-15T04:51:58Z</dcterms:created>
  <dc:creator>松田 朋子</dc:creator>
</cp:coreProperties>
</file>