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9" r:id="rId5"/>
    <p:sldId id="267" r:id="rId6"/>
    <p:sldId id="261" r:id="rId7"/>
    <p:sldId id="262" r:id="rId8"/>
    <p:sldId id="263" r:id="rId9"/>
    <p:sldId id="264" r:id="rId10"/>
    <p:sldId id="265" r:id="rId11"/>
    <p:sldId id="325" r:id="rId12"/>
  </p:sldIdLst>
  <p:sldSz cx="12192000" cy="6858000"/>
  <p:notesSz cx="6858000" cy="9144000"/>
  <p:embeddedFontLst>
    <p:embeddedFont>
      <p:font typeface="Khmer" panose="020B0600070205080204" charset="0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kzltMPJMuIHbRam1f4XQWuIpu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9D3BDF-D0B4-44AE-A38E-C9F810C9532D}" v="7" dt="2022-04-01T03:31:37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59D3BDF-D0B4-44AE-A38E-C9F810C9532D}"/>
    <pc:docChg chg="undo custSel addSld delSld modSld sldOrd">
      <pc:chgData name="Takehara Kazuyo" userId="6c1305eccc517997" providerId="LiveId" clId="{D59D3BDF-D0B4-44AE-A38E-C9F810C9532D}" dt="2022-04-01T03:31:35.602" v="111" actId="2696"/>
      <pc:docMkLst>
        <pc:docMk/>
      </pc:docMkLst>
      <pc:sldChg chg="addSp delSp modSp mod">
        <pc:chgData name="Takehara Kazuyo" userId="6c1305eccc517997" providerId="LiveId" clId="{D59D3BDF-D0B4-44AE-A38E-C9F810C9532D}" dt="2022-01-10T10:23:49.632" v="75" actId="1036"/>
        <pc:sldMkLst>
          <pc:docMk/>
          <pc:sldMk cId="0" sldId="256"/>
        </pc:sldMkLst>
        <pc:spChg chg="add del">
          <ac:chgData name="Takehara Kazuyo" userId="6c1305eccc517997" providerId="LiveId" clId="{D59D3BDF-D0B4-44AE-A38E-C9F810C9532D}" dt="2022-01-10T10:18:45.204" v="1" actId="22"/>
          <ac:spMkLst>
            <pc:docMk/>
            <pc:sldMk cId="0" sldId="256"/>
            <ac:spMk id="5" creationId="{FE65CE00-4074-4835-8F89-D11138B0275B}"/>
          </ac:spMkLst>
        </pc:spChg>
        <pc:spChg chg="add del mod">
          <ac:chgData name="Takehara Kazuyo" userId="6c1305eccc517997" providerId="LiveId" clId="{D59D3BDF-D0B4-44AE-A38E-C9F810C9532D}" dt="2022-01-10T10:20:18.906" v="16" actId="21"/>
          <ac:spMkLst>
            <pc:docMk/>
            <pc:sldMk cId="0" sldId="256"/>
            <ac:spMk id="7" creationId="{C208CAC3-3B81-4549-B78A-39E962D16535}"/>
          </ac:spMkLst>
        </pc:spChg>
        <pc:spChg chg="add mod">
          <ac:chgData name="Takehara Kazuyo" userId="6c1305eccc517997" providerId="LiveId" clId="{D59D3BDF-D0B4-44AE-A38E-C9F810C9532D}" dt="2022-01-10T10:23:49.632" v="75" actId="1036"/>
          <ac:spMkLst>
            <pc:docMk/>
            <pc:sldMk cId="0" sldId="256"/>
            <ac:spMk id="8" creationId="{1C8AF381-E337-42A3-901C-394E35D4D5AA}"/>
          </ac:spMkLst>
        </pc:spChg>
        <pc:spChg chg="mod">
          <ac:chgData name="Takehara Kazuyo" userId="6c1305eccc517997" providerId="LiveId" clId="{D59D3BDF-D0B4-44AE-A38E-C9F810C9532D}" dt="2022-01-10T10:21:51.446" v="51" actId="688"/>
          <ac:spMkLst>
            <pc:docMk/>
            <pc:sldMk cId="0" sldId="256"/>
            <ac:spMk id="85" creationId="{00000000-0000-0000-0000-000000000000}"/>
          </ac:spMkLst>
        </pc:spChg>
        <pc:picChg chg="mod">
          <ac:chgData name="Takehara Kazuyo" userId="6c1305eccc517997" providerId="LiveId" clId="{D59D3BDF-D0B4-44AE-A38E-C9F810C9532D}" dt="2022-01-10T10:21:38.049" v="50" actId="1036"/>
          <ac:picMkLst>
            <pc:docMk/>
            <pc:sldMk cId="0" sldId="256"/>
            <ac:picMk id="84" creationId="{00000000-0000-0000-0000-000000000000}"/>
          </ac:picMkLst>
        </pc:picChg>
      </pc:sldChg>
      <pc:sldChg chg="ord modNotes">
        <pc:chgData name="Takehara Kazuyo" userId="6c1305eccc517997" providerId="LiveId" clId="{D59D3BDF-D0B4-44AE-A38E-C9F810C9532D}" dt="2022-01-10T10:22:09.056" v="54"/>
        <pc:sldMkLst>
          <pc:docMk/>
          <pc:sldMk cId="0" sldId="257"/>
        </pc:sldMkLst>
      </pc:sldChg>
      <pc:sldChg chg="del">
        <pc:chgData name="Takehara Kazuyo" userId="6c1305eccc517997" providerId="LiveId" clId="{D59D3BDF-D0B4-44AE-A38E-C9F810C9532D}" dt="2022-01-10T10:22:21.442" v="56" actId="2696"/>
        <pc:sldMkLst>
          <pc:docMk/>
          <pc:sldMk cId="0" sldId="258"/>
        </pc:sldMkLst>
      </pc:sldChg>
      <pc:sldChg chg="ord modNotes">
        <pc:chgData name="Takehara Kazuyo" userId="6c1305eccc517997" providerId="LiveId" clId="{D59D3BDF-D0B4-44AE-A38E-C9F810C9532D}" dt="2022-01-10T10:22:26.648" v="59"/>
        <pc:sldMkLst>
          <pc:docMk/>
          <pc:sldMk cId="0" sldId="259"/>
        </pc:sldMkLst>
      </pc:sldChg>
      <pc:sldChg chg="del">
        <pc:chgData name="Takehara Kazuyo" userId="6c1305eccc517997" providerId="LiveId" clId="{D59D3BDF-D0B4-44AE-A38E-C9F810C9532D}" dt="2022-01-10T10:22:41.168" v="62" actId="2696"/>
        <pc:sldMkLst>
          <pc:docMk/>
          <pc:sldMk cId="0" sldId="260"/>
        </pc:sldMkLst>
      </pc:sldChg>
      <pc:sldChg chg="addSp modSp mod modNotes">
        <pc:chgData name="Takehara Kazuyo" userId="6c1305eccc517997" providerId="LiveId" clId="{D59D3BDF-D0B4-44AE-A38E-C9F810C9532D}" dt="2022-01-10T10:24:16.689" v="108" actId="1035"/>
        <pc:sldMkLst>
          <pc:docMk/>
          <pc:sldMk cId="0" sldId="262"/>
        </pc:sldMkLst>
        <pc:spChg chg="add mod">
          <ac:chgData name="Takehara Kazuyo" userId="6c1305eccc517997" providerId="LiveId" clId="{D59D3BDF-D0B4-44AE-A38E-C9F810C9532D}" dt="2022-01-10T10:24:16.689" v="108" actId="1035"/>
          <ac:spMkLst>
            <pc:docMk/>
            <pc:sldMk cId="0" sldId="262"/>
            <ac:spMk id="4" creationId="{D59CABD1-2DEA-4BD7-BDB7-00EA15647E1C}"/>
          </ac:spMkLst>
        </pc:spChg>
      </pc:sldChg>
      <pc:sldChg chg="addSp modSp modNotes">
        <pc:chgData name="Takehara Kazuyo" userId="6c1305eccc517997" providerId="LiveId" clId="{D59D3BDF-D0B4-44AE-A38E-C9F810C9532D}" dt="2022-01-10T10:24:20.008" v="109"/>
        <pc:sldMkLst>
          <pc:docMk/>
          <pc:sldMk cId="0" sldId="264"/>
        </pc:sldMkLst>
        <pc:spChg chg="add mod">
          <ac:chgData name="Takehara Kazuyo" userId="6c1305eccc517997" providerId="LiveId" clId="{D59D3BDF-D0B4-44AE-A38E-C9F810C9532D}" dt="2022-01-10T10:24:20.008" v="109"/>
          <ac:spMkLst>
            <pc:docMk/>
            <pc:sldMk cId="0" sldId="264"/>
            <ac:spMk id="4" creationId="{F53B19CC-43C8-47A3-9BE6-52049708CE95}"/>
          </ac:spMkLst>
        </pc:spChg>
      </pc:sldChg>
      <pc:sldChg chg="addSp modSp add mod">
        <pc:chgData name="Takehara Kazuyo" userId="6c1305eccc517997" providerId="LiveId" clId="{D59D3BDF-D0B4-44AE-A38E-C9F810C9532D}" dt="2022-01-10T10:23:59.753" v="76"/>
        <pc:sldMkLst>
          <pc:docMk/>
          <pc:sldMk cId="2662631111" sldId="266"/>
        </pc:sldMkLst>
        <pc:spChg chg="add mod">
          <ac:chgData name="Takehara Kazuyo" userId="6c1305eccc517997" providerId="LiveId" clId="{D59D3BDF-D0B4-44AE-A38E-C9F810C9532D}" dt="2022-01-10T10:23:59.753" v="76"/>
          <ac:spMkLst>
            <pc:docMk/>
            <pc:sldMk cId="2662631111" sldId="266"/>
            <ac:spMk id="4" creationId="{A4DAC26E-0795-4ABB-B349-5CC4B4C61008}"/>
          </ac:spMkLst>
        </pc:spChg>
        <pc:spChg chg="mod">
          <ac:chgData name="Takehara Kazuyo" userId="6c1305eccc517997" providerId="LiveId" clId="{D59D3BDF-D0B4-44AE-A38E-C9F810C9532D}" dt="2022-01-10T10:22:17.837" v="55" actId="1076"/>
          <ac:spMkLst>
            <pc:docMk/>
            <pc:sldMk cId="2662631111" sldId="266"/>
            <ac:spMk id="85" creationId="{00000000-0000-0000-0000-000000000000}"/>
          </ac:spMkLst>
        </pc:spChg>
      </pc:sldChg>
      <pc:sldChg chg="addSp modSp add mod">
        <pc:chgData name="Takehara Kazuyo" userId="6c1305eccc517997" providerId="LiveId" clId="{D59D3BDF-D0B4-44AE-A38E-C9F810C9532D}" dt="2022-01-10T10:24:02.415" v="77"/>
        <pc:sldMkLst>
          <pc:docMk/>
          <pc:sldMk cId="2714252677" sldId="267"/>
        </pc:sldMkLst>
        <pc:spChg chg="add mod">
          <ac:chgData name="Takehara Kazuyo" userId="6c1305eccc517997" providerId="LiveId" clId="{D59D3BDF-D0B4-44AE-A38E-C9F810C9532D}" dt="2022-01-10T10:24:02.415" v="77"/>
          <ac:spMkLst>
            <pc:docMk/>
            <pc:sldMk cId="2714252677" sldId="267"/>
            <ac:spMk id="4" creationId="{C1783849-12D1-4C70-A628-87CB4789E562}"/>
          </ac:spMkLst>
        </pc:spChg>
        <pc:spChg chg="mod">
          <ac:chgData name="Takehara Kazuyo" userId="6c1305eccc517997" providerId="LiveId" clId="{D59D3BDF-D0B4-44AE-A38E-C9F810C9532D}" dt="2022-01-10T10:22:37.965" v="61" actId="1076"/>
          <ac:spMkLst>
            <pc:docMk/>
            <pc:sldMk cId="2714252677" sldId="267"/>
            <ac:spMk id="85" creationId="{00000000-0000-0000-0000-000000000000}"/>
          </ac:spMkLst>
        </pc:spChg>
      </pc:sldChg>
      <pc:sldChg chg="add del">
        <pc:chgData name="Takehara Kazuyo" userId="6c1305eccc517997" providerId="LiveId" clId="{D59D3BDF-D0B4-44AE-A38E-C9F810C9532D}" dt="2022-04-01T03:31:35.602" v="111" actId="2696"/>
        <pc:sldMkLst>
          <pc:docMk/>
          <pc:sldMk cId="0" sldId="286"/>
        </pc:sldMkLst>
      </pc:sldChg>
      <pc:sldMasterChg chg="delSldLayout">
        <pc:chgData name="Takehara Kazuyo" userId="6c1305eccc517997" providerId="LiveId" clId="{D59D3BDF-D0B4-44AE-A38E-C9F810C9532D}" dt="2022-04-01T03:31:35.602" v="111" actId="2696"/>
        <pc:sldMasterMkLst>
          <pc:docMk/>
          <pc:sldMasterMk cId="0" sldId="2147483648"/>
        </pc:sldMasterMkLst>
        <pc:sldLayoutChg chg="del">
          <pc:chgData name="Takehara Kazuyo" userId="6c1305eccc517997" providerId="LiveId" clId="{D59D3BDF-D0B4-44AE-A38E-C9F810C9532D}" dt="2022-04-01T03:31:35.602" v="111" actId="2696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7890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7193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525" y="902161"/>
            <a:ext cx="11720950" cy="494310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3700659">
            <a:off x="2836024" y="1313452"/>
            <a:ext cx="1775120" cy="126592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C8AF381-E337-42A3-901C-394E35D4D5AA}"/>
              </a:ext>
            </a:extLst>
          </p:cNvPr>
          <p:cNvSpPr txBox="1"/>
          <p:nvPr/>
        </p:nvSpPr>
        <p:spPr>
          <a:xfrm>
            <a:off x="3665216" y="3477640"/>
            <a:ext cx="1420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ja-JP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ថ្ងៃនេះ</a:t>
            </a:r>
            <a:endParaRPr lang="ja-JP" altLang="en-US" sz="1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入門第12課2【カレンダー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ប្រតិទិន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今日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きょう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ថ្ងៃនេះ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525" y="902161"/>
            <a:ext cx="11720950" cy="494310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3700659">
            <a:off x="4230161" y="1274541"/>
            <a:ext cx="1775120" cy="126592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DAC26E-0795-4ABB-B349-5CC4B4C61008}"/>
              </a:ext>
            </a:extLst>
          </p:cNvPr>
          <p:cNvSpPr txBox="1"/>
          <p:nvPr/>
        </p:nvSpPr>
        <p:spPr>
          <a:xfrm>
            <a:off x="3665216" y="3477640"/>
            <a:ext cx="1420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ja-JP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ថ្ងៃនេះ</a:t>
            </a:r>
            <a:endParaRPr lang="ja-JP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6263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入門第12課2【カレンダー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ប្រតិទិន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明日(あした)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ថ្ងៃស្អែក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525" y="902161"/>
            <a:ext cx="11720950" cy="494310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3700659">
            <a:off x="5669855" y="1257099"/>
            <a:ext cx="1775120" cy="126592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783849-12D1-4C70-A628-87CB4789E562}"/>
              </a:ext>
            </a:extLst>
          </p:cNvPr>
          <p:cNvSpPr txBox="1"/>
          <p:nvPr/>
        </p:nvSpPr>
        <p:spPr>
          <a:xfrm>
            <a:off x="3665216" y="3477640"/>
            <a:ext cx="1420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ja-JP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ថ្ងៃនេះ</a:t>
            </a:r>
            <a:endParaRPr lang="ja-JP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71425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入門第12課2【カレンダー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ប្រតិទិន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あさって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ខានស្អែក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85875"/>
            <a:ext cx="10631893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/>
          <p:nvPr/>
        </p:nvSpPr>
        <p:spPr>
          <a:xfrm rot="8979021">
            <a:off x="10486753" y="2313552"/>
            <a:ext cx="1526494" cy="11571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59CABD1-2DEA-4BD7-BDB7-00EA15647E1C}"/>
              </a:ext>
            </a:extLst>
          </p:cNvPr>
          <p:cNvSpPr txBox="1"/>
          <p:nvPr/>
        </p:nvSpPr>
        <p:spPr>
          <a:xfrm>
            <a:off x="3101008" y="3458184"/>
            <a:ext cx="1305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ja-JP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ថ្ងៃនេះ</a:t>
            </a:r>
            <a:endParaRPr lang="ja-JP" altLang="en-US" sz="1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入門第12課2【カレンダー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ប្រតិទិន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今週(こんしゅう)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សប្តាហ៍នះ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85875"/>
            <a:ext cx="10631893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/>
          <p:nvPr/>
        </p:nvSpPr>
        <p:spPr>
          <a:xfrm rot="8944938">
            <a:off x="10481609" y="3751014"/>
            <a:ext cx="1536182" cy="11776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3B19CC-43C8-47A3-9BE6-52049708CE95}"/>
              </a:ext>
            </a:extLst>
          </p:cNvPr>
          <p:cNvSpPr txBox="1"/>
          <p:nvPr/>
        </p:nvSpPr>
        <p:spPr>
          <a:xfrm>
            <a:off x="3101008" y="3458184"/>
            <a:ext cx="1305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ja-JP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hmer"/>
                <a:ea typeface="Khmer"/>
                <a:cs typeface="Khmer"/>
                <a:sym typeface="Khmer"/>
              </a:rPr>
              <a:t>ថ្ងៃនេះ</a:t>
            </a:r>
            <a:endParaRPr lang="ja-JP" altLang="en-US" sz="1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入門第12課2【カレンダー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ប្រតិទិន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来週(らいしゅう)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សប្តាហ៍ក្រោយ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ワイド画面</PresentationFormat>
  <Paragraphs>15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2022-04-01T03:31:40Z</dcterms:modified>
</cp:coreProperties>
</file>