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6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5" r:id="rId66"/>
  </p:sldIdLst>
  <p:sldSz cx="12192000" cy="6858000"/>
  <p:notesSz cx="6797675" cy="9928225"/>
  <p:embeddedFontLst>
    <p:embeddedFont>
      <p:font typeface="Khmer" panose="020B0600070205080204" charset="0"/>
      <p:regular r:id="rId6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0" roundtripDataSignature="AMtx7mi7jE+JKObpacDtYOIl+ciEBJi3t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61E0E6-CCCB-4017-A73A-FA4F027258ED}" v="2" dt="2022-04-01T03:29:49.3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customschemas.google.com/relationships/presentationmetadata" Target="metadata"/><Relationship Id="rId75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microsoft.com/office/2015/10/relationships/revisionInfo" Target="revisionInfo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9861E0E6-CCCB-4017-A73A-FA4F027258ED}"/>
    <pc:docChg chg="addSld delSld modSld">
      <pc:chgData name="Takehara Kazuyo" userId="6c1305eccc517997" providerId="LiveId" clId="{9861E0E6-CCCB-4017-A73A-FA4F027258ED}" dt="2022-04-01T03:29:46.940" v="273" actId="2696"/>
      <pc:docMkLst>
        <pc:docMk/>
      </pc:docMkLst>
      <pc:sldChg chg="modSp mod">
        <pc:chgData name="Takehara Kazuyo" userId="6c1305eccc517997" providerId="LiveId" clId="{9861E0E6-CCCB-4017-A73A-FA4F027258ED}" dt="2022-01-10T09:37:21.177" v="5" actId="1036"/>
        <pc:sldMkLst>
          <pc:docMk/>
          <pc:sldMk cId="0" sldId="275"/>
        </pc:sldMkLst>
        <pc:spChg chg="mod">
          <ac:chgData name="Takehara Kazuyo" userId="6c1305eccc517997" providerId="LiveId" clId="{9861E0E6-CCCB-4017-A73A-FA4F027258ED}" dt="2022-01-10T09:37:21.177" v="5" actId="1036"/>
          <ac:spMkLst>
            <pc:docMk/>
            <pc:sldMk cId="0" sldId="275"/>
            <ac:spMk id="179" creationId="{00000000-0000-0000-0000-000000000000}"/>
          </ac:spMkLst>
        </pc:spChg>
      </pc:sldChg>
      <pc:sldChg chg="modSp mod">
        <pc:chgData name="Takehara Kazuyo" userId="6c1305eccc517997" providerId="LiveId" clId="{9861E0E6-CCCB-4017-A73A-FA4F027258ED}" dt="2022-01-10T09:37:54.016" v="17" actId="1035"/>
        <pc:sldMkLst>
          <pc:docMk/>
          <pc:sldMk cId="0" sldId="277"/>
        </pc:sldMkLst>
        <pc:spChg chg="mod">
          <ac:chgData name="Takehara Kazuyo" userId="6c1305eccc517997" providerId="LiveId" clId="{9861E0E6-CCCB-4017-A73A-FA4F027258ED}" dt="2022-01-10T09:37:54.016" v="17" actId="1035"/>
          <ac:spMkLst>
            <pc:docMk/>
            <pc:sldMk cId="0" sldId="277"/>
            <ac:spMk id="189" creationId="{00000000-0000-0000-0000-000000000000}"/>
          </ac:spMkLst>
        </pc:spChg>
      </pc:sldChg>
      <pc:sldChg chg="modSp mod">
        <pc:chgData name="Takehara Kazuyo" userId="6c1305eccc517997" providerId="LiveId" clId="{9861E0E6-CCCB-4017-A73A-FA4F027258ED}" dt="2022-01-10T09:38:07.492" v="29" actId="1035"/>
        <pc:sldMkLst>
          <pc:docMk/>
          <pc:sldMk cId="0" sldId="279"/>
        </pc:sldMkLst>
        <pc:spChg chg="mod">
          <ac:chgData name="Takehara Kazuyo" userId="6c1305eccc517997" providerId="LiveId" clId="{9861E0E6-CCCB-4017-A73A-FA4F027258ED}" dt="2022-01-10T09:38:07.492" v="29" actId="1035"/>
          <ac:spMkLst>
            <pc:docMk/>
            <pc:sldMk cId="0" sldId="279"/>
            <ac:spMk id="199" creationId="{00000000-0000-0000-0000-000000000000}"/>
          </ac:spMkLst>
        </pc:spChg>
      </pc:sldChg>
      <pc:sldChg chg="modSp mod">
        <pc:chgData name="Takehara Kazuyo" userId="6c1305eccc517997" providerId="LiveId" clId="{9861E0E6-CCCB-4017-A73A-FA4F027258ED}" dt="2022-01-10T09:38:50.211" v="43" actId="1036"/>
        <pc:sldMkLst>
          <pc:docMk/>
          <pc:sldMk cId="0" sldId="281"/>
        </pc:sldMkLst>
        <pc:spChg chg="mod">
          <ac:chgData name="Takehara Kazuyo" userId="6c1305eccc517997" providerId="LiveId" clId="{9861E0E6-CCCB-4017-A73A-FA4F027258ED}" dt="2022-01-10T09:38:50.211" v="43" actId="1036"/>
          <ac:spMkLst>
            <pc:docMk/>
            <pc:sldMk cId="0" sldId="281"/>
            <ac:spMk id="209" creationId="{00000000-0000-0000-0000-000000000000}"/>
          </ac:spMkLst>
        </pc:spChg>
      </pc:sldChg>
      <pc:sldChg chg="modSp mod">
        <pc:chgData name="Takehara Kazuyo" userId="6c1305eccc517997" providerId="LiveId" clId="{9861E0E6-CCCB-4017-A73A-FA4F027258ED}" dt="2022-01-10T09:39:05.210" v="55" actId="1035"/>
        <pc:sldMkLst>
          <pc:docMk/>
          <pc:sldMk cId="0" sldId="283"/>
        </pc:sldMkLst>
        <pc:spChg chg="mod">
          <ac:chgData name="Takehara Kazuyo" userId="6c1305eccc517997" providerId="LiveId" clId="{9861E0E6-CCCB-4017-A73A-FA4F027258ED}" dt="2022-01-10T09:39:05.210" v="55" actId="1035"/>
          <ac:spMkLst>
            <pc:docMk/>
            <pc:sldMk cId="0" sldId="283"/>
            <ac:spMk id="219" creationId="{00000000-0000-0000-0000-000000000000}"/>
          </ac:spMkLst>
        </pc:spChg>
      </pc:sldChg>
      <pc:sldChg chg="modSp mod">
        <pc:chgData name="Takehara Kazuyo" userId="6c1305eccc517997" providerId="LiveId" clId="{9861E0E6-CCCB-4017-A73A-FA4F027258ED}" dt="2022-01-10T09:39:19.353" v="67" actId="1035"/>
        <pc:sldMkLst>
          <pc:docMk/>
          <pc:sldMk cId="0" sldId="285"/>
        </pc:sldMkLst>
        <pc:spChg chg="mod">
          <ac:chgData name="Takehara Kazuyo" userId="6c1305eccc517997" providerId="LiveId" clId="{9861E0E6-CCCB-4017-A73A-FA4F027258ED}" dt="2022-01-10T09:39:19.353" v="67" actId="1035"/>
          <ac:spMkLst>
            <pc:docMk/>
            <pc:sldMk cId="0" sldId="285"/>
            <ac:spMk id="229" creationId="{00000000-0000-0000-0000-000000000000}"/>
          </ac:spMkLst>
        </pc:spChg>
      </pc:sldChg>
      <pc:sldChg chg="modSp mod">
        <pc:chgData name="Takehara Kazuyo" userId="6c1305eccc517997" providerId="LiveId" clId="{9861E0E6-CCCB-4017-A73A-FA4F027258ED}" dt="2022-01-10T09:39:29.240" v="79" actId="1035"/>
        <pc:sldMkLst>
          <pc:docMk/>
          <pc:sldMk cId="0" sldId="287"/>
        </pc:sldMkLst>
        <pc:spChg chg="mod">
          <ac:chgData name="Takehara Kazuyo" userId="6c1305eccc517997" providerId="LiveId" clId="{9861E0E6-CCCB-4017-A73A-FA4F027258ED}" dt="2022-01-10T09:39:29.240" v="79" actId="1035"/>
          <ac:spMkLst>
            <pc:docMk/>
            <pc:sldMk cId="0" sldId="287"/>
            <ac:spMk id="239" creationId="{00000000-0000-0000-0000-000000000000}"/>
          </ac:spMkLst>
        </pc:spChg>
      </pc:sldChg>
      <pc:sldChg chg="modSp mod">
        <pc:chgData name="Takehara Kazuyo" userId="6c1305eccc517997" providerId="LiveId" clId="{9861E0E6-CCCB-4017-A73A-FA4F027258ED}" dt="2022-01-10T09:39:36.216" v="91" actId="1035"/>
        <pc:sldMkLst>
          <pc:docMk/>
          <pc:sldMk cId="0" sldId="289"/>
        </pc:sldMkLst>
        <pc:spChg chg="mod">
          <ac:chgData name="Takehara Kazuyo" userId="6c1305eccc517997" providerId="LiveId" clId="{9861E0E6-CCCB-4017-A73A-FA4F027258ED}" dt="2022-01-10T09:39:36.216" v="91" actId="1035"/>
          <ac:spMkLst>
            <pc:docMk/>
            <pc:sldMk cId="0" sldId="289"/>
            <ac:spMk id="249" creationId="{00000000-0000-0000-0000-000000000000}"/>
          </ac:spMkLst>
        </pc:spChg>
      </pc:sldChg>
      <pc:sldChg chg="modSp mod">
        <pc:chgData name="Takehara Kazuyo" userId="6c1305eccc517997" providerId="LiveId" clId="{9861E0E6-CCCB-4017-A73A-FA4F027258ED}" dt="2022-01-10T09:39:45.164" v="103" actId="1035"/>
        <pc:sldMkLst>
          <pc:docMk/>
          <pc:sldMk cId="0" sldId="291"/>
        </pc:sldMkLst>
        <pc:spChg chg="mod">
          <ac:chgData name="Takehara Kazuyo" userId="6c1305eccc517997" providerId="LiveId" clId="{9861E0E6-CCCB-4017-A73A-FA4F027258ED}" dt="2022-01-10T09:39:45.164" v="103" actId="1035"/>
          <ac:spMkLst>
            <pc:docMk/>
            <pc:sldMk cId="0" sldId="291"/>
            <ac:spMk id="259" creationId="{00000000-0000-0000-0000-000000000000}"/>
          </ac:spMkLst>
        </pc:spChg>
      </pc:sldChg>
      <pc:sldChg chg="modSp mod">
        <pc:chgData name="Takehara Kazuyo" userId="6c1305eccc517997" providerId="LiveId" clId="{9861E0E6-CCCB-4017-A73A-FA4F027258ED}" dt="2022-01-10T09:39:57.505" v="115" actId="1035"/>
        <pc:sldMkLst>
          <pc:docMk/>
          <pc:sldMk cId="0" sldId="293"/>
        </pc:sldMkLst>
        <pc:spChg chg="mod">
          <ac:chgData name="Takehara Kazuyo" userId="6c1305eccc517997" providerId="LiveId" clId="{9861E0E6-CCCB-4017-A73A-FA4F027258ED}" dt="2022-01-10T09:39:57.505" v="115" actId="1035"/>
          <ac:spMkLst>
            <pc:docMk/>
            <pc:sldMk cId="0" sldId="293"/>
            <ac:spMk id="269" creationId="{00000000-0000-0000-0000-000000000000}"/>
          </ac:spMkLst>
        </pc:spChg>
      </pc:sldChg>
      <pc:sldChg chg="modSp mod">
        <pc:chgData name="Takehara Kazuyo" userId="6c1305eccc517997" providerId="LiveId" clId="{9861E0E6-CCCB-4017-A73A-FA4F027258ED}" dt="2022-01-10T09:40:14.066" v="127" actId="1035"/>
        <pc:sldMkLst>
          <pc:docMk/>
          <pc:sldMk cId="0" sldId="295"/>
        </pc:sldMkLst>
        <pc:spChg chg="mod">
          <ac:chgData name="Takehara Kazuyo" userId="6c1305eccc517997" providerId="LiveId" clId="{9861E0E6-CCCB-4017-A73A-FA4F027258ED}" dt="2022-01-10T09:40:14.066" v="127" actId="1035"/>
          <ac:spMkLst>
            <pc:docMk/>
            <pc:sldMk cId="0" sldId="295"/>
            <ac:spMk id="279" creationId="{00000000-0000-0000-0000-000000000000}"/>
          </ac:spMkLst>
        </pc:spChg>
      </pc:sldChg>
      <pc:sldChg chg="modSp mod">
        <pc:chgData name="Takehara Kazuyo" userId="6c1305eccc517997" providerId="LiveId" clId="{9861E0E6-CCCB-4017-A73A-FA4F027258ED}" dt="2022-01-10T09:40:29.002" v="139" actId="1035"/>
        <pc:sldMkLst>
          <pc:docMk/>
          <pc:sldMk cId="0" sldId="297"/>
        </pc:sldMkLst>
        <pc:spChg chg="mod">
          <ac:chgData name="Takehara Kazuyo" userId="6c1305eccc517997" providerId="LiveId" clId="{9861E0E6-CCCB-4017-A73A-FA4F027258ED}" dt="2022-01-10T09:40:29.002" v="139" actId="1035"/>
          <ac:spMkLst>
            <pc:docMk/>
            <pc:sldMk cId="0" sldId="297"/>
            <ac:spMk id="289" creationId="{00000000-0000-0000-0000-000000000000}"/>
          </ac:spMkLst>
        </pc:spChg>
      </pc:sldChg>
      <pc:sldChg chg="modSp mod">
        <pc:chgData name="Takehara Kazuyo" userId="6c1305eccc517997" providerId="LiveId" clId="{9861E0E6-CCCB-4017-A73A-FA4F027258ED}" dt="2022-01-10T09:40:38.250" v="151" actId="1035"/>
        <pc:sldMkLst>
          <pc:docMk/>
          <pc:sldMk cId="0" sldId="299"/>
        </pc:sldMkLst>
        <pc:spChg chg="mod">
          <ac:chgData name="Takehara Kazuyo" userId="6c1305eccc517997" providerId="LiveId" clId="{9861E0E6-CCCB-4017-A73A-FA4F027258ED}" dt="2022-01-10T09:40:38.250" v="151" actId="1035"/>
          <ac:spMkLst>
            <pc:docMk/>
            <pc:sldMk cId="0" sldId="299"/>
            <ac:spMk id="299" creationId="{00000000-0000-0000-0000-000000000000}"/>
          </ac:spMkLst>
        </pc:spChg>
      </pc:sldChg>
      <pc:sldChg chg="modSp mod">
        <pc:chgData name="Takehara Kazuyo" userId="6c1305eccc517997" providerId="LiveId" clId="{9861E0E6-CCCB-4017-A73A-FA4F027258ED}" dt="2022-01-10T09:40:46.821" v="163" actId="1035"/>
        <pc:sldMkLst>
          <pc:docMk/>
          <pc:sldMk cId="0" sldId="301"/>
        </pc:sldMkLst>
        <pc:spChg chg="mod">
          <ac:chgData name="Takehara Kazuyo" userId="6c1305eccc517997" providerId="LiveId" clId="{9861E0E6-CCCB-4017-A73A-FA4F027258ED}" dt="2022-01-10T09:40:46.821" v="163" actId="1035"/>
          <ac:spMkLst>
            <pc:docMk/>
            <pc:sldMk cId="0" sldId="301"/>
            <ac:spMk id="309" creationId="{00000000-0000-0000-0000-000000000000}"/>
          </ac:spMkLst>
        </pc:spChg>
      </pc:sldChg>
      <pc:sldChg chg="modSp mod">
        <pc:chgData name="Takehara Kazuyo" userId="6c1305eccc517997" providerId="LiveId" clId="{9861E0E6-CCCB-4017-A73A-FA4F027258ED}" dt="2022-01-10T09:40:57.097" v="175" actId="1035"/>
        <pc:sldMkLst>
          <pc:docMk/>
          <pc:sldMk cId="0" sldId="303"/>
        </pc:sldMkLst>
        <pc:spChg chg="mod">
          <ac:chgData name="Takehara Kazuyo" userId="6c1305eccc517997" providerId="LiveId" clId="{9861E0E6-CCCB-4017-A73A-FA4F027258ED}" dt="2022-01-10T09:40:57.097" v="175" actId="1035"/>
          <ac:spMkLst>
            <pc:docMk/>
            <pc:sldMk cId="0" sldId="303"/>
            <ac:spMk id="319" creationId="{00000000-0000-0000-0000-000000000000}"/>
          </ac:spMkLst>
        </pc:spChg>
      </pc:sldChg>
      <pc:sldChg chg="modSp mod">
        <pc:chgData name="Takehara Kazuyo" userId="6c1305eccc517997" providerId="LiveId" clId="{9861E0E6-CCCB-4017-A73A-FA4F027258ED}" dt="2022-01-10T09:41:18.930" v="187" actId="1035"/>
        <pc:sldMkLst>
          <pc:docMk/>
          <pc:sldMk cId="0" sldId="305"/>
        </pc:sldMkLst>
        <pc:spChg chg="mod">
          <ac:chgData name="Takehara Kazuyo" userId="6c1305eccc517997" providerId="LiveId" clId="{9861E0E6-CCCB-4017-A73A-FA4F027258ED}" dt="2022-01-10T09:41:18.930" v="187" actId="1035"/>
          <ac:spMkLst>
            <pc:docMk/>
            <pc:sldMk cId="0" sldId="305"/>
            <ac:spMk id="329" creationId="{00000000-0000-0000-0000-000000000000}"/>
          </ac:spMkLst>
        </pc:spChg>
      </pc:sldChg>
      <pc:sldChg chg="modSp mod">
        <pc:chgData name="Takehara Kazuyo" userId="6c1305eccc517997" providerId="LiveId" clId="{9861E0E6-CCCB-4017-A73A-FA4F027258ED}" dt="2022-01-10T09:41:42.758" v="199" actId="1035"/>
        <pc:sldMkLst>
          <pc:docMk/>
          <pc:sldMk cId="0" sldId="307"/>
        </pc:sldMkLst>
        <pc:spChg chg="mod">
          <ac:chgData name="Takehara Kazuyo" userId="6c1305eccc517997" providerId="LiveId" clId="{9861E0E6-CCCB-4017-A73A-FA4F027258ED}" dt="2022-01-10T09:41:42.758" v="199" actId="1035"/>
          <ac:spMkLst>
            <pc:docMk/>
            <pc:sldMk cId="0" sldId="307"/>
            <ac:spMk id="339" creationId="{00000000-0000-0000-0000-000000000000}"/>
          </ac:spMkLst>
        </pc:spChg>
      </pc:sldChg>
      <pc:sldChg chg="modSp mod">
        <pc:chgData name="Takehara Kazuyo" userId="6c1305eccc517997" providerId="LiveId" clId="{9861E0E6-CCCB-4017-A73A-FA4F027258ED}" dt="2022-01-10T09:41:51.693" v="211" actId="1035"/>
        <pc:sldMkLst>
          <pc:docMk/>
          <pc:sldMk cId="0" sldId="309"/>
        </pc:sldMkLst>
        <pc:spChg chg="mod">
          <ac:chgData name="Takehara Kazuyo" userId="6c1305eccc517997" providerId="LiveId" clId="{9861E0E6-CCCB-4017-A73A-FA4F027258ED}" dt="2022-01-10T09:41:51.693" v="211" actId="1035"/>
          <ac:spMkLst>
            <pc:docMk/>
            <pc:sldMk cId="0" sldId="309"/>
            <ac:spMk id="349" creationId="{00000000-0000-0000-0000-000000000000}"/>
          </ac:spMkLst>
        </pc:spChg>
      </pc:sldChg>
      <pc:sldChg chg="modSp mod">
        <pc:chgData name="Takehara Kazuyo" userId="6c1305eccc517997" providerId="LiveId" clId="{9861E0E6-CCCB-4017-A73A-FA4F027258ED}" dt="2022-01-10T09:42:00.563" v="223" actId="1035"/>
        <pc:sldMkLst>
          <pc:docMk/>
          <pc:sldMk cId="0" sldId="311"/>
        </pc:sldMkLst>
        <pc:spChg chg="mod">
          <ac:chgData name="Takehara Kazuyo" userId="6c1305eccc517997" providerId="LiveId" clId="{9861E0E6-CCCB-4017-A73A-FA4F027258ED}" dt="2022-01-10T09:42:00.563" v="223" actId="1035"/>
          <ac:spMkLst>
            <pc:docMk/>
            <pc:sldMk cId="0" sldId="311"/>
            <ac:spMk id="359" creationId="{00000000-0000-0000-0000-000000000000}"/>
          </ac:spMkLst>
        </pc:spChg>
      </pc:sldChg>
      <pc:sldChg chg="modSp mod">
        <pc:chgData name="Takehara Kazuyo" userId="6c1305eccc517997" providerId="LiveId" clId="{9861E0E6-CCCB-4017-A73A-FA4F027258ED}" dt="2022-01-10T09:42:09.940" v="235" actId="1035"/>
        <pc:sldMkLst>
          <pc:docMk/>
          <pc:sldMk cId="0" sldId="313"/>
        </pc:sldMkLst>
        <pc:spChg chg="mod">
          <ac:chgData name="Takehara Kazuyo" userId="6c1305eccc517997" providerId="LiveId" clId="{9861E0E6-CCCB-4017-A73A-FA4F027258ED}" dt="2022-01-10T09:42:09.940" v="235" actId="1035"/>
          <ac:spMkLst>
            <pc:docMk/>
            <pc:sldMk cId="0" sldId="313"/>
            <ac:spMk id="369" creationId="{00000000-0000-0000-0000-000000000000}"/>
          </ac:spMkLst>
        </pc:spChg>
      </pc:sldChg>
      <pc:sldChg chg="modSp mod">
        <pc:chgData name="Takehara Kazuyo" userId="6c1305eccc517997" providerId="LiveId" clId="{9861E0E6-CCCB-4017-A73A-FA4F027258ED}" dt="2022-01-10T09:42:21.004" v="247" actId="1035"/>
        <pc:sldMkLst>
          <pc:docMk/>
          <pc:sldMk cId="0" sldId="315"/>
        </pc:sldMkLst>
        <pc:spChg chg="mod">
          <ac:chgData name="Takehara Kazuyo" userId="6c1305eccc517997" providerId="LiveId" clId="{9861E0E6-CCCB-4017-A73A-FA4F027258ED}" dt="2022-01-10T09:42:21.004" v="247" actId="1035"/>
          <ac:spMkLst>
            <pc:docMk/>
            <pc:sldMk cId="0" sldId="315"/>
            <ac:spMk id="379" creationId="{00000000-0000-0000-0000-000000000000}"/>
          </ac:spMkLst>
        </pc:spChg>
      </pc:sldChg>
      <pc:sldChg chg="modSp mod">
        <pc:chgData name="Takehara Kazuyo" userId="6c1305eccc517997" providerId="LiveId" clId="{9861E0E6-CCCB-4017-A73A-FA4F027258ED}" dt="2022-01-10T09:42:29.055" v="259" actId="1035"/>
        <pc:sldMkLst>
          <pc:docMk/>
          <pc:sldMk cId="0" sldId="317"/>
        </pc:sldMkLst>
        <pc:spChg chg="mod">
          <ac:chgData name="Takehara Kazuyo" userId="6c1305eccc517997" providerId="LiveId" clId="{9861E0E6-CCCB-4017-A73A-FA4F027258ED}" dt="2022-01-10T09:42:29.055" v="259" actId="1035"/>
          <ac:spMkLst>
            <pc:docMk/>
            <pc:sldMk cId="0" sldId="317"/>
            <ac:spMk id="389" creationId="{00000000-0000-0000-0000-000000000000}"/>
          </ac:spMkLst>
        </pc:spChg>
      </pc:sldChg>
      <pc:sldChg chg="modSp mod">
        <pc:chgData name="Takehara Kazuyo" userId="6c1305eccc517997" providerId="LiveId" clId="{9861E0E6-CCCB-4017-A73A-FA4F027258ED}" dt="2022-01-10T09:42:35.690" v="271" actId="1035"/>
        <pc:sldMkLst>
          <pc:docMk/>
          <pc:sldMk cId="0" sldId="319"/>
        </pc:sldMkLst>
        <pc:spChg chg="mod">
          <ac:chgData name="Takehara Kazuyo" userId="6c1305eccc517997" providerId="LiveId" clId="{9861E0E6-CCCB-4017-A73A-FA4F027258ED}" dt="2022-01-10T09:42:35.690" v="271" actId="1035"/>
          <ac:spMkLst>
            <pc:docMk/>
            <pc:sldMk cId="0" sldId="319"/>
            <ac:spMk id="399" creationId="{00000000-0000-0000-0000-000000000000}"/>
          </ac:spMkLst>
        </pc:spChg>
      </pc:sldChg>
      <pc:sldChg chg="add del">
        <pc:chgData name="Takehara Kazuyo" userId="6c1305eccc517997" providerId="LiveId" clId="{9861E0E6-CCCB-4017-A73A-FA4F027258ED}" dt="2022-04-01T03:29:46.940" v="273" actId="2696"/>
        <pc:sldMkLst>
          <pc:docMk/>
          <pc:sldMk cId="0" sldId="32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600"/>
            <a:ext cx="4532000" cy="3723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600"/>
            <a:ext cx="4532000" cy="3723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600"/>
            <a:ext cx="4532000" cy="3723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600"/>
            <a:ext cx="4532000" cy="3723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600"/>
            <a:ext cx="4532000" cy="3723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600"/>
            <a:ext cx="4532000" cy="3723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600"/>
            <a:ext cx="4532000" cy="3723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600"/>
            <a:ext cx="4532000" cy="3723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600"/>
            <a:ext cx="4532000" cy="3723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600"/>
            <a:ext cx="4532000" cy="3723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600"/>
            <a:ext cx="4532000" cy="3723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600"/>
            <a:ext cx="4532000" cy="3723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600"/>
            <a:ext cx="4532000" cy="3723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3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600"/>
            <a:ext cx="4532000" cy="3723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4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600"/>
            <a:ext cx="4532000" cy="3723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600"/>
            <a:ext cx="4532000" cy="3723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600"/>
            <a:ext cx="4532000" cy="3723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600"/>
            <a:ext cx="4532000" cy="3723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8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600"/>
            <a:ext cx="4532000" cy="3723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9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600"/>
            <a:ext cx="4532000" cy="3723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1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600"/>
            <a:ext cx="4532000" cy="3723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2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3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600"/>
            <a:ext cx="4532000" cy="3723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4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5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600"/>
            <a:ext cx="4532000" cy="3723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6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7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600"/>
            <a:ext cx="4532000" cy="3723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8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9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600"/>
            <a:ext cx="4532000" cy="3723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1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600"/>
            <a:ext cx="4532000" cy="3723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2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3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600"/>
            <a:ext cx="4532000" cy="3723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4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5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600"/>
            <a:ext cx="4532000" cy="3723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6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7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600"/>
            <a:ext cx="4532000" cy="3723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8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9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600"/>
            <a:ext cx="4532000" cy="3723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0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1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600"/>
            <a:ext cx="4532000" cy="3723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2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3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600"/>
            <a:ext cx="4532000" cy="3723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4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5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600"/>
            <a:ext cx="4532000" cy="3723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46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7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600"/>
            <a:ext cx="4532000" cy="3723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8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9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600"/>
            <a:ext cx="4532000" cy="3723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50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51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600"/>
            <a:ext cx="4532000" cy="3723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52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53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600"/>
            <a:ext cx="4532000" cy="3723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54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55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600"/>
            <a:ext cx="4532000" cy="3723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56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57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600"/>
            <a:ext cx="4532000" cy="3723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58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59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600"/>
            <a:ext cx="4532000" cy="3723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60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61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600"/>
            <a:ext cx="4532000" cy="3723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62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63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600"/>
            <a:ext cx="4532000" cy="3723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64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6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6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6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6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7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7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7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7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7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7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7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7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7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7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7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7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7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7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7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7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7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7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7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6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6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5709" y="0"/>
            <a:ext cx="10880582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/>
          <p:cNvSpPr txBox="1">
            <a:spLocks noGrp="1"/>
          </p:cNvSpPr>
          <p:nvPr>
            <p:ph type="subTitle" idx="1"/>
          </p:nvPr>
        </p:nvSpPr>
        <p:spPr>
          <a:xfrm>
            <a:off x="243840" y="246491"/>
            <a:ext cx="11948159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入門第5課2【日本(にほん)の食べ物(たべもの)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ម្ហូបអាហាររបស់ជប៉ុន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a. 刺身(さしみ)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សាស៊ីមិ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4709" y="0"/>
            <a:ext cx="10402582" cy="6857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"/>
          <p:cNvSpPr txBox="1">
            <a:spLocks noGrp="1"/>
          </p:cNvSpPr>
          <p:nvPr>
            <p:ph type="subTitle" idx="1"/>
          </p:nvPr>
        </p:nvSpPr>
        <p:spPr>
          <a:xfrm>
            <a:off x="243840" y="246491"/>
            <a:ext cx="11948159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入門第5課2【日本(にほん)の食べ物(たべもの)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ម្ហូបអាហាររបស់ជប៉ុន</a:t>
            </a:r>
            <a:r>
              <a:rPr lang="en-US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b. すし </a:t>
            </a:r>
            <a:r>
              <a:rPr lang="en-US" sz="2800">
                <a:latin typeface="Khmer"/>
                <a:ea typeface="Khmer"/>
                <a:cs typeface="Khmer"/>
                <a:sym typeface="Khmer"/>
              </a:rPr>
              <a:t>ស៊ូស៊ី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01134" y="0"/>
            <a:ext cx="8189732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/>
          <p:cNvSpPr txBox="1"/>
          <p:nvPr/>
        </p:nvSpPr>
        <p:spPr>
          <a:xfrm>
            <a:off x="228600" y="246491"/>
            <a:ext cx="119634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入門第5課2【日本(にほん)の食べ物(たべもの)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ម្ហូបអាហាររបស់ជប៉ុន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c. 天ぷら(てんぷら)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តែមពឹរ៉ា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25769" y="0"/>
            <a:ext cx="9740462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"/>
          <p:cNvSpPr txBox="1"/>
          <p:nvPr/>
        </p:nvSpPr>
        <p:spPr>
          <a:xfrm>
            <a:off x="243840" y="246491"/>
            <a:ext cx="11948159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入門第5課2【日本(にほん)の食べ物(たべもの)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ម្ហូបអាហាររបស់ជប៉ុន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d. 牛丼(ぎゅうどん)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ហ្គឺ្យដុន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475" y="360675"/>
            <a:ext cx="10617049" cy="613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"/>
          <p:cNvSpPr txBox="1"/>
          <p:nvPr/>
        </p:nvSpPr>
        <p:spPr>
          <a:xfrm>
            <a:off x="243840" y="246491"/>
            <a:ext cx="11948159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入門第5課2【日本(にほん)の食べ物(たべもの)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ម្ហូបអាហាររបស់ជប៉ុន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e. カレー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ការី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91196" y="0"/>
            <a:ext cx="9409608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2"/>
          <p:cNvSpPr txBox="1"/>
          <p:nvPr/>
        </p:nvSpPr>
        <p:spPr>
          <a:xfrm>
            <a:off x="243840" y="246491"/>
            <a:ext cx="1194816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入門第5課2【日本(にほん)の食べ物(たべもの)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ម្ហូបអាហាររបស់ជប៉ុន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f. ラーメン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មីរ៉ាមែន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8961" y="0"/>
            <a:ext cx="9594077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4"/>
          <p:cNvSpPr txBox="1"/>
          <p:nvPr/>
        </p:nvSpPr>
        <p:spPr>
          <a:xfrm>
            <a:off x="243840" y="246491"/>
            <a:ext cx="11948159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入門第5課2【日本(にほん)の食べ物(たべもの)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ម្ហូបអាហាររបស់ជប៉ុន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g. うどん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អ៊ូដុង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0887" y="601250"/>
            <a:ext cx="9990225" cy="565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6"/>
          <p:cNvSpPr txBox="1"/>
          <p:nvPr/>
        </p:nvSpPr>
        <p:spPr>
          <a:xfrm>
            <a:off x="243840" y="246491"/>
            <a:ext cx="11845066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入門第5課2【日本(にほん)の食べ物(たべもの)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ម្ហូបអាហាររបស់ជប៉ុន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h. そば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សូបា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00177" y="0"/>
            <a:ext cx="7791647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8"/>
          <p:cNvSpPr txBox="1"/>
          <p:nvPr/>
        </p:nvSpPr>
        <p:spPr>
          <a:xfrm>
            <a:off x="243840" y="246491"/>
            <a:ext cx="11948159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入門第5課2【日本(にほん)の食べ物(たべもの)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ម្ហូបអាហាររបស់ជប៉ុន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i. 納豆(なっとう)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ណាត់តូ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4808" y="0"/>
            <a:ext cx="10042384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0"/>
          <p:cNvSpPr txBox="1"/>
          <p:nvPr/>
        </p:nvSpPr>
        <p:spPr>
          <a:xfrm>
            <a:off x="243840" y="258758"/>
            <a:ext cx="1194816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入門第5課2【日本(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にほん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の食べ物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たべもの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ម្ហូបអាហាររបស់ជប៉ុន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j.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梅干し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うめぼし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អឹមេបូស៊ិ</a:t>
            </a:r>
            <a:endParaRPr sz="2800" b="0" i="0" u="none" strike="noStrike" cap="none" dirty="0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31341" y="0"/>
            <a:ext cx="7929318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2"/>
          <p:cNvSpPr txBox="1"/>
          <p:nvPr/>
        </p:nvSpPr>
        <p:spPr>
          <a:xfrm>
            <a:off x="243840" y="249025"/>
            <a:ext cx="1194816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入門第5課2【日本(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にほん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の食べ物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たべもの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ម្ហូបអាហាររបស់ជប៉ុន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k.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わさび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វ៉ាសាប៊ិ</a:t>
            </a:r>
            <a:endParaRPr sz="2800" b="0" i="0" u="none" strike="noStrike" cap="none" dirty="0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9932" y="0"/>
            <a:ext cx="1089213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4"/>
          <p:cNvSpPr txBox="1"/>
          <p:nvPr/>
        </p:nvSpPr>
        <p:spPr>
          <a:xfrm>
            <a:off x="243840" y="249025"/>
            <a:ext cx="11948159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入門第5課3【飲み物(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のみもの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ភេសជ្ជៈ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 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a.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コーヒ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ー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កាហ្វេ</a:t>
            </a:r>
            <a:endParaRPr sz="2800" b="0" i="0" u="none" strike="noStrike" cap="none" dirty="0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6819" y="0"/>
            <a:ext cx="8838362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6"/>
          <p:cNvSpPr txBox="1"/>
          <p:nvPr/>
        </p:nvSpPr>
        <p:spPr>
          <a:xfrm>
            <a:off x="243840" y="249025"/>
            <a:ext cx="11948159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入門第5課3【飲み物(のみもの)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ភេសជ្ជៈ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 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b. 紅茶(こうちゃ)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តែក្រហម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49402" y="0"/>
            <a:ext cx="829319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8"/>
          <p:cNvSpPr txBox="1"/>
          <p:nvPr/>
        </p:nvSpPr>
        <p:spPr>
          <a:xfrm>
            <a:off x="243841" y="249025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入門第5課3【飲み物(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のみもの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ភេសជ្ជៈ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 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c.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お茶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おちゃ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តែ</a:t>
            </a:r>
            <a:endParaRPr sz="2800" b="0" i="0" u="none" strike="noStrike" cap="none" dirty="0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05551" y="0"/>
            <a:ext cx="7780897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0"/>
          <p:cNvSpPr txBox="1"/>
          <p:nvPr/>
        </p:nvSpPr>
        <p:spPr>
          <a:xfrm>
            <a:off x="243841" y="249025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入門第5課3【飲み物(のみもの)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ភេសជ្ជៈ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 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d. 水(みず)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ទឹក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19187" y="0"/>
            <a:ext cx="795362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2"/>
          <p:cNvSpPr txBox="1"/>
          <p:nvPr/>
        </p:nvSpPr>
        <p:spPr>
          <a:xfrm>
            <a:off x="243841" y="249025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入門第5課3【飲み物(のみもの)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ភេសជ្ជៈ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 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e. ジュース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ទឹកផ្លែឈើ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37436" y="0"/>
            <a:ext cx="811712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4"/>
          <p:cNvSpPr txBox="1"/>
          <p:nvPr/>
        </p:nvSpPr>
        <p:spPr>
          <a:xfrm>
            <a:off x="243841" y="249025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入門第5課3【飲み物(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のみもの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ភេសជ្ជៈ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 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f.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コーラ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កូកាកូឡា</a:t>
            </a:r>
            <a:endParaRPr sz="2800" b="0" i="0" u="none" strike="noStrike" cap="none" dirty="0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Google Shape;254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05318" y="0"/>
            <a:ext cx="778136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 txBox="1"/>
          <p:nvPr/>
        </p:nvSpPr>
        <p:spPr>
          <a:xfrm>
            <a:off x="243840" y="249025"/>
            <a:ext cx="11948159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入門第5課3【飲み物(のみもの)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ភេសជ្ជៈ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g. ビール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ស្រាបៀរ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73025" y="0"/>
            <a:ext cx="8045949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8"/>
          <p:cNvSpPr txBox="1"/>
          <p:nvPr/>
        </p:nvSpPr>
        <p:spPr>
          <a:xfrm>
            <a:off x="243841" y="249025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入門第5課3【飲み物(のみもの)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ភេសជ្ជៈ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 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h. お酒(おさけ)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ស្រា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9769" y="0"/>
            <a:ext cx="8932461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0"/>
          <p:cNvSpPr txBox="1"/>
          <p:nvPr/>
        </p:nvSpPr>
        <p:spPr>
          <a:xfrm>
            <a:off x="243841" y="249025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入門第5課4【朝ご飯(あさごはん)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អាហារពេលព្រឹក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a. ご飯(ごはん)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បាយ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284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03942" y="0"/>
            <a:ext cx="8584116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2"/>
          <p:cNvSpPr txBox="1"/>
          <p:nvPr/>
        </p:nvSpPr>
        <p:spPr>
          <a:xfrm>
            <a:off x="243841" y="249025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入門第5課4【朝ご飯(あさごはん)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អាហារពេលព្រឹក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b. パン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នំបុ័ង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76034" y="0"/>
            <a:ext cx="743993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4"/>
          <p:cNvSpPr txBox="1"/>
          <p:nvPr/>
        </p:nvSpPr>
        <p:spPr>
          <a:xfrm>
            <a:off x="243840" y="249025"/>
            <a:ext cx="11948159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入門第5課4【朝ご飯(あさごはん)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អាហារពេលព្រឹក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 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c. 卵(たまご)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ស៊ុត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11249" y="0"/>
            <a:ext cx="8169502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6"/>
          <p:cNvSpPr txBox="1"/>
          <p:nvPr/>
        </p:nvSpPr>
        <p:spPr>
          <a:xfrm>
            <a:off x="243840" y="249025"/>
            <a:ext cx="1184506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入門第5課4【朝ご飯(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あさごはん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អាហារពេលព្រឹក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d.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ヨーグルト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យ៉ាអ៊ួ</a:t>
            </a:r>
            <a:endParaRPr sz="2800" b="0" i="0" u="none" strike="noStrike" cap="none" dirty="0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01174" y="0"/>
            <a:ext cx="8189652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8"/>
          <p:cNvSpPr txBox="1"/>
          <p:nvPr/>
        </p:nvSpPr>
        <p:spPr>
          <a:xfrm>
            <a:off x="243840" y="249025"/>
            <a:ext cx="11948159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入門第5課4【朝ご飯(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あさごはん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អាហារពេលព្រឹក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 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e.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シリアル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សៀរៀល</a:t>
            </a:r>
            <a:endParaRPr sz="2800" b="0" i="0" u="none" strike="noStrike" cap="none" dirty="0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" name="Google Shape;324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55576" y="85725"/>
            <a:ext cx="8480848" cy="677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50"/>
          <p:cNvSpPr txBox="1"/>
          <p:nvPr/>
        </p:nvSpPr>
        <p:spPr>
          <a:xfrm>
            <a:off x="243840" y="249025"/>
            <a:ext cx="11948159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入門第5課4【朝ご飯(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あさごはん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អាហារពេលព្រឹក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 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f.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果物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くだもの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ផ្លែឈើ</a:t>
            </a:r>
            <a:endParaRPr sz="2800" b="0" i="0" u="none" strike="noStrike" cap="none" dirty="0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7717" y="0"/>
            <a:ext cx="9916566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52"/>
          <p:cNvSpPr txBox="1"/>
          <p:nvPr/>
        </p:nvSpPr>
        <p:spPr>
          <a:xfrm>
            <a:off x="243841" y="249025"/>
            <a:ext cx="11804724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入門第5課4【朝ご飯(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あさごはん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អាហារពេលព្រឹក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 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g.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サラダ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សាឡាដ</a:t>
            </a:r>
            <a:endParaRPr sz="2800" b="0" i="0" u="none" strike="noStrike" cap="none" dirty="0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Google Shape;344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18289" y="0"/>
            <a:ext cx="8955423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54"/>
          <p:cNvSpPr txBox="1"/>
          <p:nvPr/>
        </p:nvSpPr>
        <p:spPr>
          <a:xfrm>
            <a:off x="243840" y="249025"/>
            <a:ext cx="11948159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入門第5課4【朝ご飯(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あさごはん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អាហារពេលព្រឹក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 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h.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みそ汁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みそしる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ទឹកស៊ុបមីសុ</a:t>
            </a:r>
            <a:endParaRPr sz="2800" b="0" i="0" u="none" strike="noStrike" cap="none" dirty="0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147916"/>
            <a:ext cx="12192001" cy="65621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56"/>
          <p:cNvSpPr txBox="1"/>
          <p:nvPr/>
        </p:nvSpPr>
        <p:spPr>
          <a:xfrm>
            <a:off x="243840" y="249025"/>
            <a:ext cx="11948159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入門第5課4【朝ご飯(あさごはん)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អាហារពេលព្រឹក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 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i. スープ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ស៊ុប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Google Shape;364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41731" y="0"/>
            <a:ext cx="6908539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58"/>
          <p:cNvSpPr txBox="1"/>
          <p:nvPr/>
        </p:nvSpPr>
        <p:spPr>
          <a:xfrm>
            <a:off x="243840" y="249025"/>
            <a:ext cx="11948159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入門第5課4【朝ご飯(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あさごはん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អាហារពេលព្រឹក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 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J.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牛乳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ぎゅうにゅう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ទឹកដោះគោ</a:t>
            </a:r>
            <a:endParaRPr sz="2800" b="0" i="0" u="none" strike="noStrike" cap="none" dirty="0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" name="Google Shape;374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3126" y="0"/>
            <a:ext cx="6805747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60"/>
          <p:cNvSpPr txBox="1"/>
          <p:nvPr/>
        </p:nvSpPr>
        <p:spPr>
          <a:xfrm>
            <a:off x="243840" y="249025"/>
            <a:ext cx="11948159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入門第5課4【朝ご飯(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あさごはん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អាហារពេលព្រឹក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 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k.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トマトジュース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ទឹកប៉េងប៉ោះ</a:t>
            </a:r>
            <a:endParaRPr sz="2800" b="0" i="0" u="none" strike="noStrike" cap="none" dirty="0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" name="Google Shape;384;p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19690" y="0"/>
            <a:ext cx="6552620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62"/>
          <p:cNvSpPr txBox="1"/>
          <p:nvPr/>
        </p:nvSpPr>
        <p:spPr>
          <a:xfrm>
            <a:off x="243840" y="249025"/>
            <a:ext cx="11948159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入門第5課4【朝ご飯(あさごはん)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អាហារពេលព្រឹក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 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l. オレンジジュース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ទឹកក្រូច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Google Shape;394;p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05244" y="0"/>
            <a:ext cx="7381513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64"/>
          <p:cNvSpPr txBox="1"/>
          <p:nvPr/>
        </p:nvSpPr>
        <p:spPr>
          <a:xfrm>
            <a:off x="243841" y="249025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入門第5課4【朝ご飯(あさごはん)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អាហារពេលព្រឹក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 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m. りんごジュース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ទឹកប៉ោម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689</Words>
  <Application>Microsoft Office PowerPoint</Application>
  <PresentationFormat>ワイド画面</PresentationFormat>
  <Paragraphs>64</Paragraphs>
  <Slides>65</Slides>
  <Notes>65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65</vt:i4>
      </vt:variant>
    </vt:vector>
  </HeadingPairs>
  <TitlesOfParts>
    <vt:vector size="68" baseType="lpstr">
      <vt:lpstr>Arial</vt:lpstr>
      <vt:lpstr>Khmer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松田 朋子</dc:creator>
  <cp:lastModifiedBy>Takehara Kazuyo</cp:lastModifiedBy>
  <cp:revision>1</cp:revision>
  <dcterms:created xsi:type="dcterms:W3CDTF">2021-11-15T04:51:58Z</dcterms:created>
  <dcterms:modified xsi:type="dcterms:W3CDTF">2022-04-01T03:29:50Z</dcterms:modified>
</cp:coreProperties>
</file>