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325" r:id="rId22"/>
  </p:sldIdLst>
  <p:sldSz cx="12192000" cy="6858000"/>
  <p:notesSz cx="6858000" cy="9144000"/>
  <p:embeddedFontLst>
    <p:embeddedFont>
      <p:font typeface="Khmer" panose="020B0600070205080204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gLvqO05cVt6pQAmVxgcMJaWR/o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893A64-F1BD-44F0-AA3F-009FC94F0B2E}" v="2" dt="2022-04-01T03:30:38.2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A9893A64-F1BD-44F0-AA3F-009FC94F0B2E}"/>
    <pc:docChg chg="addSld delSld modSld">
      <pc:chgData name="Takehara Kazuyo" userId="6c1305eccc517997" providerId="LiveId" clId="{A9893A64-F1BD-44F0-AA3F-009FC94F0B2E}" dt="2022-04-01T03:30:35.922" v="1" actId="2696"/>
      <pc:docMkLst>
        <pc:docMk/>
      </pc:docMkLst>
      <pc:sldChg chg="add del">
        <pc:chgData name="Takehara Kazuyo" userId="6c1305eccc517997" providerId="LiveId" clId="{A9893A64-F1BD-44F0-AA3F-009FC94F0B2E}" dt="2022-04-01T03:30:35.922" v="1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6113" y="0"/>
            <a:ext cx="91397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入門第8課1【会社(かいしゃ)の部屋(へや)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បន្ទប់របស់ក្រុមហ៊ុន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更衣室(こういしつ)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បន្ទប់ផ្លាស់ប្តូរសម្លៀកបំពាក់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207" y="0"/>
            <a:ext cx="91695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入門第8課1【会社(かいしゃ)の部屋(へや)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បន្ទប់របស់ក្រុមហ៊ុន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食堂(しょくどう)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អាហារដ្ឋាន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212" y="0"/>
            <a:ext cx="916957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入門第8課1【会社(かいしゃ)の部屋(へや)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បន្ទប់របស់ក្រុមហ៊ុន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給湯室(きゅうとうしつ)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បន្ទប់ផ្គត់ផ្គង់ទឹកក្តៅ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5746" y="0"/>
            <a:ext cx="908050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入門第8課1【会社(かいしゃ)の部屋(へや)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បន្ទប់របស់ក្រុមហ៊ុន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会議室(かいぎしつ)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បន្ទប់ប្រជុំ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3061" y="0"/>
            <a:ext cx="910587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入門第8課1【会社(かいしゃ)の部屋(へや)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បន្ទប់របស់ក្រុមហ៊ុន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喫煙所(きつえんじょ)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បន្ទប់ជក់បារី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3444" y="0"/>
            <a:ext cx="916511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入門第8課1【会社(かいしゃ)の部屋(へや)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បន្ទប់របស់ក្រុមហ៊ុន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倉庫(そうこ)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ឃ្លាំង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4699" y="0"/>
            <a:ext cx="6362603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入門第8課3【位置(いち)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ទីតាំង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上(うえ)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លើ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82198" y="0"/>
            <a:ext cx="602760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入門第8課3【位置(いち)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ទីតាំង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下(した)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ក្រោម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7260" y="0"/>
            <a:ext cx="707748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入門第8課3【位置(いち)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ទីតាំង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中(なか)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ក្នុង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8920" y="0"/>
            <a:ext cx="821416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入門第8課3【位置(いち)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ទីតាំង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横(よこ)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ចំហៀង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</Words>
  <Application>Microsoft Office PowerPoint</Application>
  <PresentationFormat>ワイド画面</PresentationFormat>
  <Paragraphs>20</Paragraphs>
  <Slides>21</Slides>
  <Notes>21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4" baseType="lpstr">
      <vt:lpstr>Khmer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2022-04-01T03:30:39Z</dcterms:modified>
</cp:coreProperties>
</file>