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25" r:id="rId14"/>
  </p:sldIdLst>
  <p:sldSz cx="12192000" cy="6858000"/>
  <p:notesSz cx="6858000" cy="9144000"/>
  <p:embeddedFontLst>
    <p:embeddedFont>
      <p:font typeface="Khmer" panose="020B060007020508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ihyG16mn6entfjlpa2ugxgSkPE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B397A8-F7CB-4CCB-B045-0BCA7C4C1822}" v="2" dt="2022-04-01T03:30:05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24B397A8-F7CB-4CCB-B045-0BCA7C4C1822}"/>
    <pc:docChg chg="addSld delSld modSld">
      <pc:chgData name="Takehara Kazuyo" userId="6c1305eccc517997" providerId="LiveId" clId="{24B397A8-F7CB-4CCB-B045-0BCA7C4C1822}" dt="2022-04-01T03:30:03.441" v="1" actId="2696"/>
      <pc:docMkLst>
        <pc:docMk/>
      </pc:docMkLst>
      <pc:sldChg chg="add del">
        <pc:chgData name="Takehara Kazuyo" userId="6c1305eccc517997" providerId="LiveId" clId="{24B397A8-F7CB-4CCB-B045-0BCA7C4C1822}" dt="2022-04-01T03:30:03.441" v="1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465" y="0"/>
            <a:ext cx="1119507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243840" y="246491"/>
            <a:ext cx="1194815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入門第6課4</a:t>
            </a:r>
            <a:r>
              <a:rPr lang="ja-JP"/>
              <a:t>【居酒屋(いざかや)のメニュー </a:t>
            </a:r>
            <a:r>
              <a:rPr lang="ja-JP">
                <a:latin typeface="Khmer"/>
                <a:ea typeface="Khmer"/>
                <a:cs typeface="Khmer"/>
                <a:sym typeface="Khmer"/>
              </a:rPr>
              <a:t>បញ្ជីរាយមុខម្ហូបក្នុងហាងស្រាបែបជប៉ុន</a:t>
            </a:r>
            <a:r>
              <a:rPr lang="ja-JP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a. 刺身(さしみ)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សាស៊ីមិ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7462" y="0"/>
            <a:ext cx="10237075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subTitle" idx="1"/>
          </p:nvPr>
        </p:nvSpPr>
        <p:spPr>
          <a:xfrm>
            <a:off x="243840" y="246491"/>
            <a:ext cx="1194816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入門第6課4</a:t>
            </a:r>
            <a:r>
              <a:rPr lang="ja-JP"/>
              <a:t>【居酒屋(いざかや)のメニュー </a:t>
            </a:r>
            <a:r>
              <a:rPr lang="ja-JP">
                <a:latin typeface="Khmer"/>
                <a:ea typeface="Khmer"/>
                <a:cs typeface="Khmer"/>
                <a:sym typeface="Khmer"/>
              </a:rPr>
              <a:t>បញ្ជីរាយមុខម្ហូបក្នុងហាងស្រាបែបជប៉ុន</a:t>
            </a:r>
            <a:r>
              <a:rPr lang="ja-JP"/>
              <a:t>】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/>
              <a:t>b. 唐揚げ(からあげ) </a:t>
            </a:r>
            <a:r>
              <a:rPr lang="ja-JP" sz="2800">
                <a:latin typeface="Khmer"/>
                <a:ea typeface="Khmer"/>
                <a:cs typeface="Khmer"/>
                <a:sym typeface="Khmer"/>
              </a:rPr>
              <a:t>សាច់មាន់បំពង</a:t>
            </a:r>
            <a:endParaRPr sz="2800"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87653"/>
            <a:ext cx="12192001" cy="6282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243840" y="246491"/>
            <a:ext cx="1194816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入門第6課4</a:t>
            </a:r>
            <a:r>
              <a:rPr lang="ja-JP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【居酒屋(いざかや)のメニュー </a:t>
            </a:r>
            <a:r>
              <a:rPr lang="ja-JP" sz="24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បញ្ជីរាយមុខម្ហូបក្នុងហាងស្រាបែបជប៉ុន</a:t>
            </a:r>
            <a:r>
              <a:rPr lang="ja-JP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焼き鳥(やきとり)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សាច់មាន់អាំង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122" y="0"/>
            <a:ext cx="1098175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/>
        </p:nvSpPr>
        <p:spPr>
          <a:xfrm>
            <a:off x="243840" y="246491"/>
            <a:ext cx="1194816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入門第6課4</a:t>
            </a:r>
            <a:r>
              <a:rPr lang="ja-JP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【居酒屋(いざかや)のメニュー </a:t>
            </a:r>
            <a:r>
              <a:rPr lang="ja-JP" sz="24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បញ្ជីរាយមុខម្ហូបក្នុងហាងស្រាបែបជប៉ុន</a:t>
            </a:r>
            <a:r>
              <a:rPr lang="ja-JP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枝豆(えだまめ)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សណ្តែកបៃតងជប៉ុន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5519" y="0"/>
            <a:ext cx="470096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/>
          <p:nvPr/>
        </p:nvSpPr>
        <p:spPr>
          <a:xfrm>
            <a:off x="243840" y="246491"/>
            <a:ext cx="1194816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入門第6課4</a:t>
            </a:r>
            <a:r>
              <a:rPr lang="ja-JP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【居酒屋(いざかや)のメニュー </a:t>
            </a:r>
            <a:r>
              <a:rPr lang="ja-JP" sz="24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បញ្ជីរាយមុខម្ហូបក្នុងហាងស្រាបែបជប៉ុន</a:t>
            </a:r>
            <a:r>
              <a:rPr lang="ja-JP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生(なま)ビール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ស្រាបៀរ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7801" y="0"/>
            <a:ext cx="385639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/>
        </p:nvSpPr>
        <p:spPr>
          <a:xfrm>
            <a:off x="243840" y="246491"/>
            <a:ext cx="1194816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入門第6課4</a:t>
            </a:r>
            <a:r>
              <a:rPr lang="ja-JP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【居酒屋(いざかや)のメニュー </a:t>
            </a:r>
            <a:r>
              <a:rPr lang="ja-JP" sz="24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បញ្ជីរាយមុខម្ហូបក្នុងហាងស្រាបែបជប៉ុន</a:t>
            </a:r>
            <a:r>
              <a:rPr lang="ja-JP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ja-JP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ウーロン茶(ちゃ) </a:t>
            </a:r>
            <a:r>
              <a:rPr lang="ja-JP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តែអ៊ូឡុង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ワイド画面</PresentationFormat>
  <Paragraphs>12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6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2022-04-01T03:30:07Z</dcterms:modified>
</cp:coreProperties>
</file>