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22" r:id="rId50"/>
    <p:sldId id="305" r:id="rId51"/>
    <p:sldId id="306" r:id="rId52"/>
    <p:sldId id="307" r:id="rId53"/>
    <p:sldId id="323" r:id="rId54"/>
    <p:sldId id="309" r:id="rId55"/>
    <p:sldId id="310" r:id="rId56"/>
    <p:sldId id="311" r:id="rId57"/>
    <p:sldId id="324" r:id="rId58"/>
    <p:sldId id="313" r:id="rId59"/>
    <p:sldId id="314" r:id="rId60"/>
    <p:sldId id="315" r:id="rId61"/>
    <p:sldId id="325" r:id="rId62"/>
    <p:sldId id="317" r:id="rId63"/>
    <p:sldId id="318" r:id="rId64"/>
    <p:sldId id="319" r:id="rId65"/>
    <p:sldId id="326" r:id="rId66"/>
    <p:sldId id="321" r:id="rId67"/>
    <p:sldId id="327" r:id="rId68"/>
  </p:sldIdLst>
  <p:sldSz cx="12192000" cy="6858000"/>
  <p:notesSz cx="6858000" cy="9144000"/>
  <p:embeddedFontLst>
    <p:embeddedFont>
      <p:font typeface="Khmer" panose="020B0600070205080204" charset="0"/>
      <p:regular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2" roundtripDataSignature="AMtx7miTw3IAs/zgg6av1AGCL1n+hKWX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C3C75C-993F-43DB-9573-26FD00A72E50}" v="11" dt="2022-04-01T03:30:23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2C3C75C-993F-43DB-9573-26FD00A72E50}"/>
    <pc:docChg chg="undo redo custSel addSld delSld modSld sldOrd">
      <pc:chgData name="Takehara Kazuyo" userId="6c1305eccc517997" providerId="LiveId" clId="{12C3C75C-993F-43DB-9573-26FD00A72E50}" dt="2022-04-04T10:13:25.983" v="189" actId="20577"/>
      <pc:docMkLst>
        <pc:docMk/>
      </pc:docMkLst>
      <pc:sldChg chg="modSp mod">
        <pc:chgData name="Takehara Kazuyo" userId="6c1305eccc517997" providerId="LiveId" clId="{12C3C75C-993F-43DB-9573-26FD00A72E50}" dt="2022-01-10T09:44:40.042" v="1" actId="6549"/>
        <pc:sldMkLst>
          <pc:docMk/>
          <pc:sldMk cId="0" sldId="261"/>
        </pc:sldMkLst>
        <pc:spChg chg="mod">
          <ac:chgData name="Takehara Kazuyo" userId="6c1305eccc517997" providerId="LiveId" clId="{12C3C75C-993F-43DB-9573-26FD00A72E50}" dt="2022-01-10T09:44:40.042" v="1" actId="6549"/>
          <ac:spMkLst>
            <pc:docMk/>
            <pc:sldMk cId="0" sldId="261"/>
            <ac:spMk id="109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1-10T09:45:04.643" v="4" actId="20577"/>
        <pc:sldMkLst>
          <pc:docMk/>
          <pc:sldMk cId="0" sldId="267"/>
        </pc:sldMkLst>
        <pc:spChg chg="mod">
          <ac:chgData name="Takehara Kazuyo" userId="6c1305eccc517997" providerId="LiveId" clId="{12C3C75C-993F-43DB-9573-26FD00A72E50}" dt="2022-01-10T09:45:04.643" v="4" actId="20577"/>
          <ac:spMkLst>
            <pc:docMk/>
            <pc:sldMk cId="0" sldId="267"/>
            <ac:spMk id="139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1-10T09:45:14.506" v="7" actId="20577"/>
        <pc:sldMkLst>
          <pc:docMk/>
          <pc:sldMk cId="0" sldId="269"/>
        </pc:sldMkLst>
        <pc:spChg chg="mod">
          <ac:chgData name="Takehara Kazuyo" userId="6c1305eccc517997" providerId="LiveId" clId="{12C3C75C-993F-43DB-9573-26FD00A72E50}" dt="2022-01-10T09:45:14.506" v="7" actId="20577"/>
          <ac:spMkLst>
            <pc:docMk/>
            <pc:sldMk cId="0" sldId="269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1-10T09:45:28.382" v="10" actId="20577"/>
        <pc:sldMkLst>
          <pc:docMk/>
          <pc:sldMk cId="0" sldId="273"/>
        </pc:sldMkLst>
        <pc:spChg chg="mod">
          <ac:chgData name="Takehara Kazuyo" userId="6c1305eccc517997" providerId="LiveId" clId="{12C3C75C-993F-43DB-9573-26FD00A72E50}" dt="2022-01-10T09:45:28.382" v="10" actId="20577"/>
          <ac:spMkLst>
            <pc:docMk/>
            <pc:sldMk cId="0" sldId="273"/>
            <ac:spMk id="169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54.225" v="179" actId="14100"/>
        <pc:sldMkLst>
          <pc:docMk/>
          <pc:sldMk cId="0" sldId="279"/>
        </pc:sldMkLst>
        <pc:spChg chg="mod">
          <ac:chgData name="Takehara Kazuyo" userId="6c1305eccc517997" providerId="LiveId" clId="{12C3C75C-993F-43DB-9573-26FD00A72E50}" dt="2022-04-04T09:59:54.225" v="179" actId="14100"/>
          <ac:spMkLst>
            <pc:docMk/>
            <pc:sldMk cId="0" sldId="279"/>
            <ac:spMk id="20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45.422" v="178" actId="14100"/>
        <pc:sldMkLst>
          <pc:docMk/>
          <pc:sldMk cId="0" sldId="281"/>
        </pc:sldMkLst>
        <pc:spChg chg="mod">
          <ac:chgData name="Takehara Kazuyo" userId="6c1305eccc517997" providerId="LiveId" clId="{12C3C75C-993F-43DB-9573-26FD00A72E50}" dt="2022-04-04T09:59:45.422" v="178" actId="14100"/>
          <ac:spMkLst>
            <pc:docMk/>
            <pc:sldMk cId="0" sldId="281"/>
            <ac:spMk id="21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39.079" v="177" actId="14100"/>
        <pc:sldMkLst>
          <pc:docMk/>
          <pc:sldMk cId="0" sldId="283"/>
        </pc:sldMkLst>
        <pc:spChg chg="mod">
          <ac:chgData name="Takehara Kazuyo" userId="6c1305eccc517997" providerId="LiveId" clId="{12C3C75C-993F-43DB-9573-26FD00A72E50}" dt="2022-04-04T09:59:39.079" v="177" actId="14100"/>
          <ac:spMkLst>
            <pc:docMk/>
            <pc:sldMk cId="0" sldId="283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34.043" v="176" actId="14100"/>
        <pc:sldMkLst>
          <pc:docMk/>
          <pc:sldMk cId="0" sldId="285"/>
        </pc:sldMkLst>
        <pc:spChg chg="mod">
          <ac:chgData name="Takehara Kazuyo" userId="6c1305eccc517997" providerId="LiveId" clId="{12C3C75C-993F-43DB-9573-26FD00A72E50}" dt="2022-04-04T09:59:34.043" v="176" actId="14100"/>
          <ac:spMkLst>
            <pc:docMk/>
            <pc:sldMk cId="0" sldId="285"/>
            <ac:spMk id="23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29.493" v="175" actId="14100"/>
        <pc:sldMkLst>
          <pc:docMk/>
          <pc:sldMk cId="0" sldId="287"/>
        </pc:sldMkLst>
        <pc:spChg chg="mod">
          <ac:chgData name="Takehara Kazuyo" userId="6c1305eccc517997" providerId="LiveId" clId="{12C3C75C-993F-43DB-9573-26FD00A72E50}" dt="2022-04-04T09:59:29.493" v="175" actId="14100"/>
          <ac:spMkLst>
            <pc:docMk/>
            <pc:sldMk cId="0" sldId="287"/>
            <ac:spMk id="24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25.487" v="174" actId="14100"/>
        <pc:sldMkLst>
          <pc:docMk/>
          <pc:sldMk cId="0" sldId="289"/>
        </pc:sldMkLst>
        <pc:spChg chg="mod">
          <ac:chgData name="Takehara Kazuyo" userId="6c1305eccc517997" providerId="LiveId" clId="{12C3C75C-993F-43DB-9573-26FD00A72E50}" dt="2022-04-04T09:59:25.487" v="174" actId="14100"/>
          <ac:spMkLst>
            <pc:docMk/>
            <pc:sldMk cId="0" sldId="289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21.937" v="173" actId="14100"/>
        <pc:sldMkLst>
          <pc:docMk/>
          <pc:sldMk cId="0" sldId="291"/>
        </pc:sldMkLst>
        <pc:spChg chg="mod">
          <ac:chgData name="Takehara Kazuyo" userId="6c1305eccc517997" providerId="LiveId" clId="{12C3C75C-993F-43DB-9573-26FD00A72E50}" dt="2022-04-04T09:59:21.937" v="173" actId="14100"/>
          <ac:spMkLst>
            <pc:docMk/>
            <pc:sldMk cId="0" sldId="291"/>
            <ac:spMk id="26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18.049" v="172" actId="14100"/>
        <pc:sldMkLst>
          <pc:docMk/>
          <pc:sldMk cId="0" sldId="293"/>
        </pc:sldMkLst>
        <pc:spChg chg="mod">
          <ac:chgData name="Takehara Kazuyo" userId="6c1305eccc517997" providerId="LiveId" clId="{12C3C75C-993F-43DB-9573-26FD00A72E50}" dt="2022-04-04T09:59:18.049" v="172" actId="14100"/>
          <ac:spMkLst>
            <pc:docMk/>
            <pc:sldMk cId="0" sldId="293"/>
            <ac:spMk id="27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13.868" v="171" actId="14100"/>
        <pc:sldMkLst>
          <pc:docMk/>
          <pc:sldMk cId="0" sldId="295"/>
        </pc:sldMkLst>
        <pc:spChg chg="mod">
          <ac:chgData name="Takehara Kazuyo" userId="6c1305eccc517997" providerId="LiveId" clId="{12C3C75C-993F-43DB-9573-26FD00A72E50}" dt="2022-04-04T09:59:13.868" v="171" actId="14100"/>
          <ac:spMkLst>
            <pc:docMk/>
            <pc:sldMk cId="0" sldId="295"/>
            <ac:spMk id="28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09.927" v="170" actId="14100"/>
        <pc:sldMkLst>
          <pc:docMk/>
          <pc:sldMk cId="0" sldId="297"/>
        </pc:sldMkLst>
        <pc:spChg chg="mod">
          <ac:chgData name="Takehara Kazuyo" userId="6c1305eccc517997" providerId="LiveId" clId="{12C3C75C-993F-43DB-9573-26FD00A72E50}" dt="2022-04-04T09:59:09.927" v="170" actId="14100"/>
          <ac:spMkLst>
            <pc:docMk/>
            <pc:sldMk cId="0" sldId="297"/>
            <ac:spMk id="29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09:59:05.575" v="169" actId="14100"/>
        <pc:sldMkLst>
          <pc:docMk/>
          <pc:sldMk cId="0" sldId="299"/>
        </pc:sldMkLst>
        <pc:spChg chg="mod">
          <ac:chgData name="Takehara Kazuyo" userId="6c1305eccc517997" providerId="LiveId" clId="{12C3C75C-993F-43DB-9573-26FD00A72E50}" dt="2022-04-04T09:59:05.575" v="169" actId="14100"/>
          <ac:spMkLst>
            <pc:docMk/>
            <pc:sldMk cId="0" sldId="299"/>
            <ac:spMk id="301" creationId="{00000000-0000-0000-0000-000000000000}"/>
          </ac:spMkLst>
        </pc:spChg>
      </pc:sldChg>
      <pc:sldChg chg="modSp mod">
        <pc:chgData name="Takehara Kazuyo" userId="6c1305eccc517997" providerId="LiveId" clId="{12C3C75C-993F-43DB-9573-26FD00A72E50}" dt="2022-04-04T10:13:25.983" v="189" actId="20577"/>
        <pc:sldMkLst>
          <pc:docMk/>
          <pc:sldMk cId="0" sldId="301"/>
        </pc:sldMkLst>
        <pc:spChg chg="mod">
          <ac:chgData name="Takehara Kazuyo" userId="6c1305eccc517997" providerId="LiveId" clId="{12C3C75C-993F-43DB-9573-26FD00A72E50}" dt="2022-04-04T10:13:25.983" v="189" actId="20577"/>
          <ac:spMkLst>
            <pc:docMk/>
            <pc:sldMk cId="0" sldId="301"/>
            <ac:spMk id="311" creationId="{00000000-0000-0000-0000-000000000000}"/>
          </ac:spMkLst>
        </pc:spChg>
      </pc:sldChg>
      <pc:sldChg chg="addSp delSp modSp mod">
        <pc:chgData name="Takehara Kazuyo" userId="6c1305eccc517997" providerId="LiveId" clId="{12C3C75C-993F-43DB-9573-26FD00A72E50}" dt="2022-01-10T10:00:53.487" v="67" actId="1076"/>
        <pc:sldMkLst>
          <pc:docMk/>
          <pc:sldMk cId="0" sldId="302"/>
        </pc:sldMkLst>
        <pc:spChg chg="add mod">
          <ac:chgData name="Takehara Kazuyo" userId="6c1305eccc517997" providerId="LiveId" clId="{12C3C75C-993F-43DB-9573-26FD00A72E50}" dt="2022-01-10T10:00:53.487" v="67" actId="1076"/>
          <ac:spMkLst>
            <pc:docMk/>
            <pc:sldMk cId="0" sldId="302"/>
            <ac:spMk id="5" creationId="{EEF1CBBA-364A-4D81-A1A9-B95C446A2F47}"/>
          </ac:spMkLst>
        </pc:spChg>
        <pc:picChg chg="add">
          <ac:chgData name="Takehara Kazuyo" userId="6c1305eccc517997" providerId="LiveId" clId="{12C3C75C-993F-43DB-9573-26FD00A72E50}" dt="2022-01-10T09:58:36.956" v="64" actId="22"/>
          <ac:picMkLst>
            <pc:docMk/>
            <pc:sldMk cId="0" sldId="302"/>
            <ac:picMk id="3" creationId="{02B678FC-4202-44B6-AE9D-8821B4A20520}"/>
          </ac:picMkLst>
        </pc:picChg>
        <pc:picChg chg="del">
          <ac:chgData name="Takehara Kazuyo" userId="6c1305eccc517997" providerId="LiveId" clId="{12C3C75C-993F-43DB-9573-26FD00A72E50}" dt="2022-01-10T09:58:35.722" v="63" actId="478"/>
          <ac:picMkLst>
            <pc:docMk/>
            <pc:sldMk cId="0" sldId="302"/>
            <ac:picMk id="316" creationId="{00000000-0000-0000-0000-000000000000}"/>
          </ac:picMkLst>
        </pc:picChg>
      </pc:sldChg>
      <pc:sldChg chg="ord modNotes">
        <pc:chgData name="Takehara Kazuyo" userId="6c1305eccc517997" providerId="LiveId" clId="{12C3C75C-993F-43DB-9573-26FD00A72E50}" dt="2022-01-10T10:01:08.854" v="70"/>
        <pc:sldMkLst>
          <pc:docMk/>
          <pc:sldMk cId="0" sldId="303"/>
        </pc:sldMkLst>
      </pc:sldChg>
      <pc:sldChg chg="del">
        <pc:chgData name="Takehara Kazuyo" userId="6c1305eccc517997" providerId="LiveId" clId="{12C3C75C-993F-43DB-9573-26FD00A72E50}" dt="2022-01-10T10:01:21.808" v="72" actId="2696"/>
        <pc:sldMkLst>
          <pc:docMk/>
          <pc:sldMk cId="0" sldId="304"/>
        </pc:sldMkLst>
      </pc:sldChg>
      <pc:sldChg chg="addSp delSp modSp mod">
        <pc:chgData name="Takehara Kazuyo" userId="6c1305eccc517997" providerId="LiveId" clId="{12C3C75C-993F-43DB-9573-26FD00A72E50}" dt="2022-01-10T10:02:33.627" v="80" actId="478"/>
        <pc:sldMkLst>
          <pc:docMk/>
          <pc:sldMk cId="0" sldId="306"/>
        </pc:sldMkLst>
        <pc:spChg chg="add mod">
          <ac:chgData name="Takehara Kazuyo" userId="6c1305eccc517997" providerId="LiveId" clId="{12C3C75C-993F-43DB-9573-26FD00A72E50}" dt="2022-01-10T10:02:18.310" v="75"/>
          <ac:spMkLst>
            <pc:docMk/>
            <pc:sldMk cId="0" sldId="306"/>
            <ac:spMk id="5" creationId="{3982BFCE-14AF-4900-9B0C-4C2C0F788865}"/>
          </ac:spMkLst>
        </pc:spChg>
        <pc:spChg chg="add del mod">
          <ac:chgData name="Takehara Kazuyo" userId="6c1305eccc517997" providerId="LiveId" clId="{12C3C75C-993F-43DB-9573-26FD00A72E50}" dt="2022-01-10T10:02:33.627" v="80" actId="478"/>
          <ac:spMkLst>
            <pc:docMk/>
            <pc:sldMk cId="0" sldId="306"/>
            <ac:spMk id="6" creationId="{ED433532-5B37-498F-8FAD-6D8D6111976C}"/>
          </ac:spMkLst>
        </pc:spChg>
        <pc:picChg chg="add">
          <ac:chgData name="Takehara Kazuyo" userId="6c1305eccc517997" providerId="LiveId" clId="{12C3C75C-993F-43DB-9573-26FD00A72E50}" dt="2022-01-10T10:02:08.155" v="74" actId="22"/>
          <ac:picMkLst>
            <pc:docMk/>
            <pc:sldMk cId="0" sldId="306"/>
            <ac:picMk id="3" creationId="{1124774B-29BE-42FD-A31C-BF37AE7C477C}"/>
          </ac:picMkLst>
        </pc:picChg>
        <pc:picChg chg="del">
          <ac:chgData name="Takehara Kazuyo" userId="6c1305eccc517997" providerId="LiveId" clId="{12C3C75C-993F-43DB-9573-26FD00A72E50}" dt="2022-01-10T10:02:07.119" v="73" actId="478"/>
          <ac:picMkLst>
            <pc:docMk/>
            <pc:sldMk cId="0" sldId="306"/>
            <ac:picMk id="336" creationId="{00000000-0000-0000-0000-000000000000}"/>
          </ac:picMkLst>
        </pc:picChg>
      </pc:sldChg>
      <pc:sldChg chg="ord modNotes">
        <pc:chgData name="Takehara Kazuyo" userId="6c1305eccc517997" providerId="LiveId" clId="{12C3C75C-993F-43DB-9573-26FD00A72E50}" dt="2022-01-10T10:02:31.309" v="79"/>
        <pc:sldMkLst>
          <pc:docMk/>
          <pc:sldMk cId="0" sldId="307"/>
        </pc:sldMkLst>
      </pc:sldChg>
      <pc:sldChg chg="del">
        <pc:chgData name="Takehara Kazuyo" userId="6c1305eccc517997" providerId="LiveId" clId="{12C3C75C-993F-43DB-9573-26FD00A72E50}" dt="2022-01-10T10:06:23.353" v="112" actId="2696"/>
        <pc:sldMkLst>
          <pc:docMk/>
          <pc:sldMk cId="0" sldId="308"/>
        </pc:sldMkLst>
      </pc:sldChg>
      <pc:sldChg chg="addSp delSp modSp mod">
        <pc:chgData name="Takehara Kazuyo" userId="6c1305eccc517997" providerId="LiveId" clId="{12C3C75C-993F-43DB-9573-26FD00A72E50}" dt="2022-01-10T10:03:33.407" v="89" actId="478"/>
        <pc:sldMkLst>
          <pc:docMk/>
          <pc:sldMk cId="0" sldId="310"/>
        </pc:sldMkLst>
        <pc:spChg chg="add del mod">
          <ac:chgData name="Takehara Kazuyo" userId="6c1305eccc517997" providerId="LiveId" clId="{12C3C75C-993F-43DB-9573-26FD00A72E50}" dt="2022-01-10T10:03:33.407" v="89" actId="478"/>
          <ac:spMkLst>
            <pc:docMk/>
            <pc:sldMk cId="0" sldId="310"/>
            <ac:spMk id="5" creationId="{D5D55AAA-DD75-4125-9258-468ADE4E167E}"/>
          </ac:spMkLst>
        </pc:spChg>
        <pc:spChg chg="add mod">
          <ac:chgData name="Takehara Kazuyo" userId="6c1305eccc517997" providerId="LiveId" clId="{12C3C75C-993F-43DB-9573-26FD00A72E50}" dt="2022-01-10T10:03:24.379" v="85"/>
          <ac:spMkLst>
            <pc:docMk/>
            <pc:sldMk cId="0" sldId="310"/>
            <ac:spMk id="6" creationId="{4218BBFF-30F2-4D1B-8EF2-041537B7B4BC}"/>
          </ac:spMkLst>
        </pc:spChg>
        <pc:picChg chg="add">
          <ac:chgData name="Takehara Kazuyo" userId="6c1305eccc517997" providerId="LiveId" clId="{12C3C75C-993F-43DB-9573-26FD00A72E50}" dt="2022-01-10T10:03:09.423" v="83" actId="22"/>
          <ac:picMkLst>
            <pc:docMk/>
            <pc:sldMk cId="0" sldId="310"/>
            <ac:picMk id="3" creationId="{88B6C3EE-640E-4B00-9C44-4682040A75B5}"/>
          </ac:picMkLst>
        </pc:picChg>
        <pc:picChg chg="del">
          <ac:chgData name="Takehara Kazuyo" userId="6c1305eccc517997" providerId="LiveId" clId="{12C3C75C-993F-43DB-9573-26FD00A72E50}" dt="2022-01-10T10:03:08.621" v="82" actId="478"/>
          <ac:picMkLst>
            <pc:docMk/>
            <pc:sldMk cId="0" sldId="310"/>
            <ac:picMk id="356" creationId="{00000000-0000-0000-0000-000000000000}"/>
          </ac:picMkLst>
        </pc:picChg>
      </pc:sldChg>
      <pc:sldChg chg="ord modNotes">
        <pc:chgData name="Takehara Kazuyo" userId="6c1305eccc517997" providerId="LiveId" clId="{12C3C75C-993F-43DB-9573-26FD00A72E50}" dt="2022-01-10T10:03:30.987" v="88"/>
        <pc:sldMkLst>
          <pc:docMk/>
          <pc:sldMk cId="0" sldId="311"/>
        </pc:sldMkLst>
      </pc:sldChg>
      <pc:sldChg chg="del">
        <pc:chgData name="Takehara Kazuyo" userId="6c1305eccc517997" providerId="LiveId" clId="{12C3C75C-993F-43DB-9573-26FD00A72E50}" dt="2022-01-10T10:03:41.626" v="91" actId="2696"/>
        <pc:sldMkLst>
          <pc:docMk/>
          <pc:sldMk cId="0" sldId="312"/>
        </pc:sldMkLst>
      </pc:sldChg>
      <pc:sldChg chg="addSp delSp modSp mod">
        <pc:chgData name="Takehara Kazuyo" userId="6c1305eccc517997" providerId="LiveId" clId="{12C3C75C-993F-43DB-9573-26FD00A72E50}" dt="2022-01-10T10:04:31.818" v="99" actId="478"/>
        <pc:sldMkLst>
          <pc:docMk/>
          <pc:sldMk cId="0" sldId="314"/>
        </pc:sldMkLst>
        <pc:spChg chg="add del mod">
          <ac:chgData name="Takehara Kazuyo" userId="6c1305eccc517997" providerId="LiveId" clId="{12C3C75C-993F-43DB-9573-26FD00A72E50}" dt="2022-01-10T10:04:31.818" v="99" actId="478"/>
          <ac:spMkLst>
            <pc:docMk/>
            <pc:sldMk cId="0" sldId="314"/>
            <ac:spMk id="5" creationId="{DA4357C9-8EB9-4763-A97F-3D9AA85D0985}"/>
          </ac:spMkLst>
        </pc:spChg>
        <pc:spChg chg="add mod">
          <ac:chgData name="Takehara Kazuyo" userId="6c1305eccc517997" providerId="LiveId" clId="{12C3C75C-993F-43DB-9573-26FD00A72E50}" dt="2022-01-10T10:04:23.883" v="95"/>
          <ac:spMkLst>
            <pc:docMk/>
            <pc:sldMk cId="0" sldId="314"/>
            <ac:spMk id="6" creationId="{4AC8F710-8BE8-4CF3-BA5D-310E445690D1}"/>
          </ac:spMkLst>
        </pc:spChg>
        <pc:picChg chg="add">
          <ac:chgData name="Takehara Kazuyo" userId="6c1305eccc517997" providerId="LiveId" clId="{12C3C75C-993F-43DB-9573-26FD00A72E50}" dt="2022-01-10T10:04:11.031" v="93" actId="22"/>
          <ac:picMkLst>
            <pc:docMk/>
            <pc:sldMk cId="0" sldId="314"/>
            <ac:picMk id="3" creationId="{1BB7AFDD-5C40-4D6E-90D5-B14225D58298}"/>
          </ac:picMkLst>
        </pc:picChg>
        <pc:picChg chg="del">
          <ac:chgData name="Takehara Kazuyo" userId="6c1305eccc517997" providerId="LiveId" clId="{12C3C75C-993F-43DB-9573-26FD00A72E50}" dt="2022-01-10T10:04:10.295" v="92" actId="478"/>
          <ac:picMkLst>
            <pc:docMk/>
            <pc:sldMk cId="0" sldId="314"/>
            <ac:picMk id="376" creationId="{00000000-0000-0000-0000-000000000000}"/>
          </ac:picMkLst>
        </pc:picChg>
      </pc:sldChg>
      <pc:sldChg chg="ord modNotes">
        <pc:chgData name="Takehara Kazuyo" userId="6c1305eccc517997" providerId="LiveId" clId="{12C3C75C-993F-43DB-9573-26FD00A72E50}" dt="2022-01-10T10:04:29.404" v="98"/>
        <pc:sldMkLst>
          <pc:docMk/>
          <pc:sldMk cId="0" sldId="315"/>
        </pc:sldMkLst>
      </pc:sldChg>
      <pc:sldChg chg="del">
        <pc:chgData name="Takehara Kazuyo" userId="6c1305eccc517997" providerId="LiveId" clId="{12C3C75C-993F-43DB-9573-26FD00A72E50}" dt="2022-01-10T10:04:40.465" v="101" actId="2696"/>
        <pc:sldMkLst>
          <pc:docMk/>
          <pc:sldMk cId="0" sldId="316"/>
        </pc:sldMkLst>
      </pc:sldChg>
      <pc:sldChg chg="addSp delSp modSp mod">
        <pc:chgData name="Takehara Kazuyo" userId="6c1305eccc517997" providerId="LiveId" clId="{12C3C75C-993F-43DB-9573-26FD00A72E50}" dt="2022-01-10T10:05:30.772" v="109" actId="478"/>
        <pc:sldMkLst>
          <pc:docMk/>
          <pc:sldMk cId="0" sldId="318"/>
        </pc:sldMkLst>
        <pc:spChg chg="add del mod">
          <ac:chgData name="Takehara Kazuyo" userId="6c1305eccc517997" providerId="LiveId" clId="{12C3C75C-993F-43DB-9573-26FD00A72E50}" dt="2022-01-10T10:05:30.772" v="109" actId="478"/>
          <ac:spMkLst>
            <pc:docMk/>
            <pc:sldMk cId="0" sldId="318"/>
            <ac:spMk id="5" creationId="{32FE76D7-4381-40BF-9A0C-F448A66F9104}"/>
          </ac:spMkLst>
        </pc:spChg>
        <pc:spChg chg="add mod">
          <ac:chgData name="Takehara Kazuyo" userId="6c1305eccc517997" providerId="LiveId" clId="{12C3C75C-993F-43DB-9573-26FD00A72E50}" dt="2022-01-10T10:05:22.561" v="105"/>
          <ac:spMkLst>
            <pc:docMk/>
            <pc:sldMk cId="0" sldId="318"/>
            <ac:spMk id="6" creationId="{E7FCE27C-A4C7-424A-802C-4D7A15C24A7C}"/>
          </ac:spMkLst>
        </pc:spChg>
        <pc:picChg chg="add">
          <ac:chgData name="Takehara Kazuyo" userId="6c1305eccc517997" providerId="LiveId" clId="{12C3C75C-993F-43DB-9573-26FD00A72E50}" dt="2022-01-10T10:05:10.809" v="103" actId="22"/>
          <ac:picMkLst>
            <pc:docMk/>
            <pc:sldMk cId="0" sldId="318"/>
            <ac:picMk id="3" creationId="{05997CA4-C8FD-4F6F-803F-C4D89EE7D785}"/>
          </ac:picMkLst>
        </pc:picChg>
        <pc:picChg chg="del">
          <ac:chgData name="Takehara Kazuyo" userId="6c1305eccc517997" providerId="LiveId" clId="{12C3C75C-993F-43DB-9573-26FD00A72E50}" dt="2022-01-10T10:05:10.030" v="102" actId="478"/>
          <ac:picMkLst>
            <pc:docMk/>
            <pc:sldMk cId="0" sldId="318"/>
            <ac:picMk id="396" creationId="{00000000-0000-0000-0000-000000000000}"/>
          </ac:picMkLst>
        </pc:picChg>
      </pc:sldChg>
      <pc:sldChg chg="ord modNotes">
        <pc:chgData name="Takehara Kazuyo" userId="6c1305eccc517997" providerId="LiveId" clId="{12C3C75C-993F-43DB-9573-26FD00A72E50}" dt="2022-01-10T10:05:28.410" v="108"/>
        <pc:sldMkLst>
          <pc:docMk/>
          <pc:sldMk cId="0" sldId="319"/>
        </pc:sldMkLst>
      </pc:sldChg>
      <pc:sldChg chg="del">
        <pc:chgData name="Takehara Kazuyo" userId="6c1305eccc517997" providerId="LiveId" clId="{12C3C75C-993F-43DB-9573-26FD00A72E50}" dt="2022-01-10T10:05:40.035" v="111" actId="2696"/>
        <pc:sldMkLst>
          <pc:docMk/>
          <pc:sldMk cId="0" sldId="320"/>
        </pc:sldMkLst>
      </pc:sldChg>
      <pc:sldChg chg="modSp add mod">
        <pc:chgData name="Takehara Kazuyo" userId="6c1305eccc517997" providerId="LiveId" clId="{12C3C75C-993F-43DB-9573-26FD00A72E50}" dt="2022-01-10T10:01:17.923" v="71" actId="1076"/>
        <pc:sldMkLst>
          <pc:docMk/>
          <pc:sldMk cId="2462597231" sldId="322"/>
        </pc:sldMkLst>
        <pc:spChg chg="mod">
          <ac:chgData name="Takehara Kazuyo" userId="6c1305eccc517997" providerId="LiveId" clId="{12C3C75C-993F-43DB-9573-26FD00A72E50}" dt="2022-01-10T10:01:17.923" v="71" actId="1076"/>
          <ac:spMkLst>
            <pc:docMk/>
            <pc:sldMk cId="2462597231" sldId="322"/>
            <ac:spMk id="5" creationId="{EEF1CBBA-364A-4D81-A1A9-B95C446A2F47}"/>
          </ac:spMkLst>
        </pc:spChg>
      </pc:sldChg>
      <pc:sldChg chg="delSp add mod">
        <pc:chgData name="Takehara Kazuyo" userId="6c1305eccc517997" providerId="LiveId" clId="{12C3C75C-993F-43DB-9573-26FD00A72E50}" dt="2022-01-10T10:02:37.084" v="81" actId="478"/>
        <pc:sldMkLst>
          <pc:docMk/>
          <pc:sldMk cId="670148811" sldId="323"/>
        </pc:sldMkLst>
        <pc:spChg chg="del">
          <ac:chgData name="Takehara Kazuyo" userId="6c1305eccc517997" providerId="LiveId" clId="{12C3C75C-993F-43DB-9573-26FD00A72E50}" dt="2022-01-10T10:02:37.084" v="81" actId="478"/>
          <ac:spMkLst>
            <pc:docMk/>
            <pc:sldMk cId="670148811" sldId="323"/>
            <ac:spMk id="5" creationId="{3982BFCE-14AF-4900-9B0C-4C2C0F788865}"/>
          </ac:spMkLst>
        </pc:spChg>
      </pc:sldChg>
      <pc:sldChg chg="delSp add mod">
        <pc:chgData name="Takehara Kazuyo" userId="6c1305eccc517997" providerId="LiveId" clId="{12C3C75C-993F-43DB-9573-26FD00A72E50}" dt="2022-01-10T10:03:36.906" v="90" actId="478"/>
        <pc:sldMkLst>
          <pc:docMk/>
          <pc:sldMk cId="1639781007" sldId="324"/>
        </pc:sldMkLst>
        <pc:spChg chg="del">
          <ac:chgData name="Takehara Kazuyo" userId="6c1305eccc517997" providerId="LiveId" clId="{12C3C75C-993F-43DB-9573-26FD00A72E50}" dt="2022-01-10T10:03:36.906" v="90" actId="478"/>
          <ac:spMkLst>
            <pc:docMk/>
            <pc:sldMk cId="1639781007" sldId="324"/>
            <ac:spMk id="6" creationId="{4218BBFF-30F2-4D1B-8EF2-041537B7B4BC}"/>
          </ac:spMkLst>
        </pc:spChg>
      </pc:sldChg>
      <pc:sldChg chg="delSp add mod">
        <pc:chgData name="Takehara Kazuyo" userId="6c1305eccc517997" providerId="LiveId" clId="{12C3C75C-993F-43DB-9573-26FD00A72E50}" dt="2022-01-10T10:04:35.522" v="100" actId="478"/>
        <pc:sldMkLst>
          <pc:docMk/>
          <pc:sldMk cId="2579237652" sldId="325"/>
        </pc:sldMkLst>
        <pc:spChg chg="del">
          <ac:chgData name="Takehara Kazuyo" userId="6c1305eccc517997" providerId="LiveId" clId="{12C3C75C-993F-43DB-9573-26FD00A72E50}" dt="2022-01-10T10:04:35.522" v="100" actId="478"/>
          <ac:spMkLst>
            <pc:docMk/>
            <pc:sldMk cId="2579237652" sldId="325"/>
            <ac:spMk id="6" creationId="{4AC8F710-8BE8-4CF3-BA5D-310E445690D1}"/>
          </ac:spMkLst>
        </pc:spChg>
      </pc:sldChg>
      <pc:sldChg chg="delSp add mod">
        <pc:chgData name="Takehara Kazuyo" userId="6c1305eccc517997" providerId="LiveId" clId="{12C3C75C-993F-43DB-9573-26FD00A72E50}" dt="2022-01-10T10:05:35.588" v="110" actId="478"/>
        <pc:sldMkLst>
          <pc:docMk/>
          <pc:sldMk cId="2105864275" sldId="326"/>
        </pc:sldMkLst>
        <pc:spChg chg="del">
          <ac:chgData name="Takehara Kazuyo" userId="6c1305eccc517997" providerId="LiveId" clId="{12C3C75C-993F-43DB-9573-26FD00A72E50}" dt="2022-01-10T10:05:35.588" v="110" actId="478"/>
          <ac:spMkLst>
            <pc:docMk/>
            <pc:sldMk cId="2105864275" sldId="326"/>
            <ac:spMk id="6" creationId="{E7FCE27C-A4C7-424A-802C-4D7A15C24A7C}"/>
          </ac:spMkLst>
        </pc:spChg>
      </pc:sldChg>
      <pc:sldChg chg="add del">
        <pc:chgData name="Takehara Kazuyo" userId="6c1305eccc517997" providerId="LiveId" clId="{12C3C75C-993F-43DB-9573-26FD00A72E50}" dt="2022-04-01T03:30:21.264" v="114" actId="2696"/>
        <pc:sldMkLst>
          <pc:docMk/>
          <pc:sldMk cId="0" sldId="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202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205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32352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50175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6077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7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7170" y="0"/>
            <a:ext cx="683766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入門第7課1【日本(にほん)の家(いえ)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玄関(げんかん)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ទ្វារខាងមុខ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2078" y="0"/>
            <a:ext cx="684784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入門第7課1【日本(にほん)の家(いえ)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お風呂(おふろ)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អាងត្រាំទឹក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2216" y="0"/>
            <a:ext cx="682756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にほん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の家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トイレ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បន្ទប់ទឹក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2360" y="0"/>
            <a:ext cx="682728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入門第7課1【日本(にほん)の家(いえ)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階段(かいだん)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ជណ្តើរ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7846" y="0"/>
            <a:ext cx="679630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入門第7課1【日本(にほん)の家(いえ)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7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にほん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の家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ベランダ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バルコニ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ー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វ៉េរង់ដា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2124" y="0"/>
            <a:ext cx="684775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にほん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の家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台所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だいどころ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キッチン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ផ្ទះបាយ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7192" y="0"/>
            <a:ext cx="683761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243841" y="246491"/>
            <a:ext cx="1186503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入門第7課1【日本(にほん)の家(いえ)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庭(にわ)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សួន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2393" y="0"/>
            <a:ext cx="68072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にほん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の家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居間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リビング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បន្ទប់ទទួលភ្ញៀវ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2562" y="0"/>
            <a:ext cx="774406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 rot="-1234734">
            <a:off x="9415766" y="3789687"/>
            <a:ext cx="1232443" cy="458251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C3C2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入門第7課1【日本(にほん)の家(いえ)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1階(いっかい)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ជាន់ទីមួយ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/>
          <p:nvPr/>
        </p:nvSpPr>
        <p:spPr>
          <a:xfrm rot="-1192100">
            <a:off x="9555970" y="1222309"/>
            <a:ext cx="1266699" cy="457661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C3C2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2562" y="0"/>
            <a:ext cx="774406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 txBox="1"/>
          <p:nvPr/>
        </p:nvSpPr>
        <p:spPr>
          <a:xfrm>
            <a:off x="243841" y="2464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入門第7課1【日本(にほん)の家(いえ)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ផ្ទះបែបជប៉ុន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2階(にかい)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ជាន់ទីពីរ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78900"/>
            <a:ext cx="12191999" cy="510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/>
        </p:nvSpPr>
        <p:spPr>
          <a:xfrm>
            <a:off x="193040" y="228018"/>
            <a:ext cx="119989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入門第7課2【家電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altLang="ja-JP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ja-JP" alt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･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家具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エアコン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ម៉ាស៊ីនត្រជាក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់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8592" y="0"/>
            <a:ext cx="411481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/>
          <p:nvPr/>
        </p:nvSpPr>
        <p:spPr>
          <a:xfrm>
            <a:off x="132080" y="246491"/>
            <a:ext cx="1205992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冷蔵庫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れいぞうこ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ទូទឹកកក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828" y="0"/>
            <a:ext cx="1019034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172720" y="264962"/>
            <a:ext cx="1201928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電子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でんし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レンジ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ម៉ាស៊ីនកម្ដៅអាហារ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9519" y="0"/>
            <a:ext cx="5392962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/>
          <p:nvPr/>
        </p:nvSpPr>
        <p:spPr>
          <a:xfrm>
            <a:off x="121920" y="264962"/>
            <a:ext cx="1208024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炊飯器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すいはんき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ឆ្នាំងដាំបាយអគ្គិសនី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669" y="0"/>
            <a:ext cx="85366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 txBox="1"/>
          <p:nvPr/>
        </p:nvSpPr>
        <p:spPr>
          <a:xfrm>
            <a:off x="132080" y="264962"/>
            <a:ext cx="1205992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トースタ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ー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ម៉ាស៊ីនអាំងនំប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៉័ង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5065" y="0"/>
            <a:ext cx="952187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/>
        </p:nvSpPr>
        <p:spPr>
          <a:xfrm>
            <a:off x="142240" y="264962"/>
            <a:ext cx="1204976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ベッド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គ្រែ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9478" y="0"/>
            <a:ext cx="973304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/>
        </p:nvSpPr>
        <p:spPr>
          <a:xfrm>
            <a:off x="111759" y="264962"/>
            <a:ext cx="1208024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ふとん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ពូក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1942" y="0"/>
            <a:ext cx="942811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8"/>
          <p:cNvSpPr txBox="1"/>
          <p:nvPr/>
        </p:nvSpPr>
        <p:spPr>
          <a:xfrm>
            <a:off x="111759" y="264962"/>
            <a:ext cx="1208024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テーブル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តុ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2895" y="0"/>
            <a:ext cx="538621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/>
          <p:nvPr/>
        </p:nvSpPr>
        <p:spPr>
          <a:xfrm>
            <a:off x="162559" y="264962"/>
            <a:ext cx="1202944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いす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កៅអី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8032" y="0"/>
            <a:ext cx="561593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/>
          <p:nvPr/>
        </p:nvSpPr>
        <p:spPr>
          <a:xfrm>
            <a:off x="152400" y="264962"/>
            <a:ext cx="1203960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洗濯機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せんたくき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ម៉ាស៊ីនបោកគក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់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5862" y="0"/>
            <a:ext cx="944027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/>
          <p:cNvSpPr txBox="1"/>
          <p:nvPr/>
        </p:nvSpPr>
        <p:spPr>
          <a:xfrm>
            <a:off x="193039" y="264962"/>
            <a:ext cx="1199896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テレビ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ទូរទស្សន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៍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9973" y="0"/>
            <a:ext cx="451205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/>
          <p:nvPr/>
        </p:nvSpPr>
        <p:spPr>
          <a:xfrm>
            <a:off x="172720" y="264962"/>
            <a:ext cx="1201928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入門第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課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2【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家電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かでん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･家具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</a:t>
            </a:r>
            <a:r>
              <a: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かぐ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kumimoji="0" lang="ja-JP" alt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 </a:t>
            </a:r>
            <a:r>
              <a:rPr kumimoji="0" lang="en-US" altLang="ja-JP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kumimoji="0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】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l. Wi-Fi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(</a:t>
            </a:r>
            <a:r>
              <a:rPr lang="ja-JP" alt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ワイファイ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)</a:t>
            </a:r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2B678FC-4202-44B6-AE9D-8821B4A20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8993"/>
            <a:ext cx="12192000" cy="5380013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EEF1CBBA-364A-4D81-A1A9-B95C446A2F47}"/>
              </a:ext>
            </a:extLst>
          </p:cNvPr>
          <p:cNvSpPr/>
          <p:nvPr/>
        </p:nvSpPr>
        <p:spPr>
          <a:xfrm rot="7240136">
            <a:off x="4239242" y="307109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)？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និងគ្រឿងសង្ហារឹម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広い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ひろい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ទូលាយ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2B678FC-4202-44B6-AE9D-8821B4A20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8993"/>
            <a:ext cx="12192000" cy="5380013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EEF1CBBA-364A-4D81-A1A9-B95C446A2F47}"/>
              </a:ext>
            </a:extLst>
          </p:cNvPr>
          <p:cNvSpPr/>
          <p:nvPr/>
        </p:nvSpPr>
        <p:spPr>
          <a:xfrm rot="7240136">
            <a:off x="9667275" y="336292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5972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0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せまい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ចង្អៀត 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124774B-29BE-42FD-A31C-BF37AE7C4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4948"/>
            <a:ext cx="12192000" cy="5388103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3982BFCE-14AF-4900-9B0C-4C2C0F788865}"/>
              </a:ext>
            </a:extLst>
          </p:cNvPr>
          <p:cNvSpPr/>
          <p:nvPr/>
        </p:nvSpPr>
        <p:spPr>
          <a:xfrm rot="7240136">
            <a:off x="4239242" y="307109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2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大きい(おおきい)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ធំ 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124774B-29BE-42FD-A31C-BF37AE7C4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4948"/>
            <a:ext cx="12192000" cy="5388103"/>
          </a:xfrm>
          <a:prstGeom prst="rect">
            <a:avLst/>
          </a:prstGeom>
        </p:spPr>
      </p:pic>
      <p:sp>
        <p:nvSpPr>
          <p:cNvPr id="6" name="Google Shape;96;p3">
            <a:extLst>
              <a:ext uri="{FF2B5EF4-FFF2-40B4-BE49-F238E27FC236}">
                <a16:creationId xmlns:a16="http://schemas.microsoft.com/office/drawing/2014/main" id="{ED433532-5B37-498F-8FAD-6D8D6111976C}"/>
              </a:ext>
            </a:extLst>
          </p:cNvPr>
          <p:cNvSpPr/>
          <p:nvPr/>
        </p:nvSpPr>
        <p:spPr>
          <a:xfrm rot="7240136">
            <a:off x="9667275" y="336292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01488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4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小さい(ちいさい)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តូច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B6C3EE-640E-4B00-9C44-4682040A7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4183"/>
            <a:ext cx="12192000" cy="5349633"/>
          </a:xfrm>
          <a:prstGeom prst="rect">
            <a:avLst/>
          </a:prstGeom>
        </p:spPr>
      </p:pic>
      <p:sp>
        <p:nvSpPr>
          <p:cNvPr id="6" name="Google Shape;96;p3">
            <a:extLst>
              <a:ext uri="{FF2B5EF4-FFF2-40B4-BE49-F238E27FC236}">
                <a16:creationId xmlns:a16="http://schemas.microsoft.com/office/drawing/2014/main" id="{4218BBFF-30F2-4D1B-8EF2-041537B7B4BC}"/>
              </a:ext>
            </a:extLst>
          </p:cNvPr>
          <p:cNvSpPr/>
          <p:nvPr/>
        </p:nvSpPr>
        <p:spPr>
          <a:xfrm rot="7240136">
            <a:off x="4239242" y="307109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6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新しい(あたらしい)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ថ្មី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B6C3EE-640E-4B00-9C44-4682040A7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4183"/>
            <a:ext cx="12192000" cy="5349633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D5D55AAA-DD75-4125-9258-468ADE4E167E}"/>
              </a:ext>
            </a:extLst>
          </p:cNvPr>
          <p:cNvSpPr/>
          <p:nvPr/>
        </p:nvSpPr>
        <p:spPr>
          <a:xfrm rot="7240136">
            <a:off x="9667275" y="336292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7810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8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古い(ふるい)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ចាស់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B7AFDD-5C40-4D6E-90D5-B14225D5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4152"/>
            <a:ext cx="12192000" cy="5409696"/>
          </a:xfrm>
          <a:prstGeom prst="rect">
            <a:avLst/>
          </a:prstGeom>
        </p:spPr>
      </p:pic>
      <p:sp>
        <p:nvSpPr>
          <p:cNvPr id="6" name="Google Shape;96;p3">
            <a:extLst>
              <a:ext uri="{FF2B5EF4-FFF2-40B4-BE49-F238E27FC236}">
                <a16:creationId xmlns:a16="http://schemas.microsoft.com/office/drawing/2014/main" id="{4AC8F710-8BE8-4CF3-BA5D-310E445690D1}"/>
              </a:ext>
            </a:extLst>
          </p:cNvPr>
          <p:cNvSpPr/>
          <p:nvPr/>
        </p:nvSpPr>
        <p:spPr>
          <a:xfrm rot="7240136">
            <a:off x="4239242" y="307109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0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静か(しずか)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ស្ងៀមស្ងាត់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B7AFDD-5C40-4D6E-90D5-B14225D5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4152"/>
            <a:ext cx="12192000" cy="5409696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DA4357C9-8EB9-4763-A97F-3D9AA85D0985}"/>
              </a:ext>
            </a:extLst>
          </p:cNvPr>
          <p:cNvSpPr/>
          <p:nvPr/>
        </p:nvSpPr>
        <p:spPr>
          <a:xfrm rot="7240136">
            <a:off x="9667275" y="336292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92376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2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うるさい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មានសំឡេងថ្លង់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997CA4-C8FD-4F6F-803F-C4D89EE7D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2707"/>
            <a:ext cx="12192000" cy="5352585"/>
          </a:xfrm>
          <a:prstGeom prst="rect">
            <a:avLst/>
          </a:prstGeom>
        </p:spPr>
      </p:pic>
      <p:sp>
        <p:nvSpPr>
          <p:cNvPr id="6" name="Google Shape;96;p3">
            <a:extLst>
              <a:ext uri="{FF2B5EF4-FFF2-40B4-BE49-F238E27FC236}">
                <a16:creationId xmlns:a16="http://schemas.microsoft.com/office/drawing/2014/main" id="{E7FCE27C-A4C7-424A-802C-4D7A15C24A7C}"/>
              </a:ext>
            </a:extLst>
          </p:cNvPr>
          <p:cNvSpPr/>
          <p:nvPr/>
        </p:nvSpPr>
        <p:spPr>
          <a:xfrm rot="7240136">
            <a:off x="4239242" y="307109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4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きれい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ស្អាត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997CA4-C8FD-4F6F-803F-C4D89EE7D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2707"/>
            <a:ext cx="12192000" cy="5352585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32FE76D7-4381-40BF-9A0C-F448A66F9104}"/>
              </a:ext>
            </a:extLst>
          </p:cNvPr>
          <p:cNvSpPr/>
          <p:nvPr/>
        </p:nvSpPr>
        <p:spPr>
          <a:xfrm rot="7240136">
            <a:off x="9667275" y="336292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8642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/>
          <p:nvPr/>
        </p:nvSpPr>
        <p:spPr>
          <a:xfrm>
            <a:off x="387928" y="301908"/>
            <a:ext cx="1116676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入門第7課3【どんな家(いえ)？ </a:t>
            </a:r>
            <a:r>
              <a:rPr lang="en-US" sz="26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គ្រឿងអេឡិចត្រូនិច និងគ្រឿងសង្ហារឹម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きたない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កខ្វក់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948</Words>
  <Application>Microsoft Office PowerPoint</Application>
  <PresentationFormat>ワイド画面</PresentationFormat>
  <Paragraphs>66</Paragraphs>
  <Slides>67</Slides>
  <Notes>67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67</vt:i4>
      </vt:variant>
    </vt:vector>
  </HeadingPairs>
  <TitlesOfParts>
    <vt:vector size="70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2022-04-04T10:13:30Z</dcterms:modified>
</cp:coreProperties>
</file>