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82" r:id="rId4"/>
    <p:sldId id="259" r:id="rId5"/>
    <p:sldId id="285" r:id="rId6"/>
    <p:sldId id="261" r:id="rId7"/>
    <p:sldId id="287" r:id="rId8"/>
    <p:sldId id="263" r:id="rId9"/>
    <p:sldId id="286" r:id="rId10"/>
    <p:sldId id="265" r:id="rId11"/>
    <p:sldId id="288" r:id="rId12"/>
    <p:sldId id="267" r:id="rId13"/>
    <p:sldId id="279" r:id="rId14"/>
    <p:sldId id="269" r:id="rId15"/>
    <p:sldId id="289" r:id="rId16"/>
    <p:sldId id="271" r:id="rId17"/>
    <p:sldId id="290" r:id="rId18"/>
    <p:sldId id="273" r:id="rId19"/>
    <p:sldId id="325" r:id="rId20"/>
  </p:sldIdLst>
  <p:sldSz cx="12192000" cy="6858000"/>
  <p:notesSz cx="6858000" cy="9144000"/>
  <p:embeddedFontLst>
    <p:embeddedFont>
      <p:font typeface="HG丸ｺﾞｼｯｸM-PRO" panose="020F0600000000000000" pitchFamily="50" charset="-128"/>
      <p:regular r:id="rId22"/>
    </p:embeddedFont>
    <p:embeddedFont>
      <p:font typeface="Khmer" panose="020B0600070205080204" charset="0"/>
      <p:regular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4" roundtripDataSignature="AMtx7mjxAT/ZUlQg43WBFOty2WYakbrKq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BEAF0CA-5B40-4738-AA5D-CADBE1ED5EFF}" v="4" dt="2022-04-01T03:29:35.2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87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kehara Kazuyo" userId="6c1305eccc517997" providerId="LiveId" clId="{EBEAF0CA-5B40-4738-AA5D-CADBE1ED5EFF}"/>
    <pc:docChg chg="undo redo custSel addSld delSld modSld sldOrd">
      <pc:chgData name="Takehara Kazuyo" userId="6c1305eccc517997" providerId="LiveId" clId="{EBEAF0CA-5B40-4738-AA5D-CADBE1ED5EFF}" dt="2022-04-01T03:29:33.027" v="362" actId="2696"/>
      <pc:docMkLst>
        <pc:docMk/>
      </pc:docMkLst>
      <pc:sldChg chg="addSp delSp modSp mod">
        <pc:chgData name="Takehara Kazuyo" userId="6c1305eccc517997" providerId="LiveId" clId="{EBEAF0CA-5B40-4738-AA5D-CADBE1ED5EFF}" dt="2022-01-11T04:35:29.909" v="358" actId="1035"/>
        <pc:sldMkLst>
          <pc:docMk/>
          <pc:sldMk cId="0" sldId="256"/>
        </pc:sldMkLst>
        <pc:spChg chg="add del mod">
          <ac:chgData name="Takehara Kazuyo" userId="6c1305eccc517997" providerId="LiveId" clId="{EBEAF0CA-5B40-4738-AA5D-CADBE1ED5EFF}" dt="2022-01-11T02:36:26.035" v="169" actId="11529"/>
          <ac:spMkLst>
            <pc:docMk/>
            <pc:sldMk cId="0" sldId="256"/>
            <ac:spMk id="2" creationId="{42EA81CD-9E91-4E9D-A421-6932CEC11FA4}"/>
          </ac:spMkLst>
        </pc:spChg>
        <pc:spChg chg="add mod">
          <ac:chgData name="Takehara Kazuyo" userId="6c1305eccc517997" providerId="LiveId" clId="{EBEAF0CA-5B40-4738-AA5D-CADBE1ED5EFF}" dt="2022-01-11T04:35:29.909" v="358" actId="1035"/>
          <ac:spMkLst>
            <pc:docMk/>
            <pc:sldMk cId="0" sldId="256"/>
            <ac:spMk id="4" creationId="{8FD01094-6F5D-446A-89AE-3AF4A5DE8F9A}"/>
          </ac:spMkLst>
        </pc:spChg>
        <pc:spChg chg="add mod">
          <ac:chgData name="Takehara Kazuyo" userId="6c1305eccc517997" providerId="LiveId" clId="{EBEAF0CA-5B40-4738-AA5D-CADBE1ED5EFF}" dt="2022-01-11T02:39:32.507" v="188" actId="1076"/>
          <ac:spMkLst>
            <pc:docMk/>
            <pc:sldMk cId="0" sldId="256"/>
            <ac:spMk id="5" creationId="{5DC58AC6-258D-4B7F-B2F4-481F395BC112}"/>
          </ac:spMkLst>
        </pc:spChg>
        <pc:spChg chg="add mod">
          <ac:chgData name="Takehara Kazuyo" userId="6c1305eccc517997" providerId="LiveId" clId="{EBEAF0CA-5B40-4738-AA5D-CADBE1ED5EFF}" dt="2022-01-11T04:23:49.660" v="237" actId="1038"/>
          <ac:spMkLst>
            <pc:docMk/>
            <pc:sldMk cId="0" sldId="256"/>
            <ac:spMk id="6" creationId="{22B85A23-F6CE-4A95-950E-F1615545F5DD}"/>
          </ac:spMkLst>
        </pc:spChg>
        <pc:picChg chg="add mod modCrop">
          <ac:chgData name="Takehara Kazuyo" userId="6c1305eccc517997" providerId="LiveId" clId="{EBEAF0CA-5B40-4738-AA5D-CADBE1ED5EFF}" dt="2022-01-11T02:39:36.025" v="190" actId="1076"/>
          <ac:picMkLst>
            <pc:docMk/>
            <pc:sldMk cId="0" sldId="256"/>
            <ac:picMk id="3" creationId="{822FB941-C843-4199-B1DA-9CBB4C0FF437}"/>
          </ac:picMkLst>
        </pc:picChg>
        <pc:picChg chg="del">
          <ac:chgData name="Takehara Kazuyo" userId="6c1305eccc517997" providerId="LiveId" clId="{EBEAF0CA-5B40-4738-AA5D-CADBE1ED5EFF}" dt="2022-01-10T09:21:16.861" v="0" actId="478"/>
          <ac:picMkLst>
            <pc:docMk/>
            <pc:sldMk cId="0" sldId="256"/>
            <ac:picMk id="84" creationId="{00000000-0000-0000-0000-000000000000}"/>
          </ac:picMkLst>
        </pc:picChg>
      </pc:sldChg>
      <pc:sldChg chg="ord modNotes">
        <pc:chgData name="Takehara Kazuyo" userId="6c1305eccc517997" providerId="LiveId" clId="{EBEAF0CA-5B40-4738-AA5D-CADBE1ED5EFF}" dt="2022-01-11T04:21:49.199" v="195"/>
        <pc:sldMkLst>
          <pc:docMk/>
          <pc:sldMk cId="0" sldId="257"/>
        </pc:sldMkLst>
      </pc:sldChg>
      <pc:sldChg chg="del">
        <pc:chgData name="Takehara Kazuyo" userId="6c1305eccc517997" providerId="LiveId" clId="{EBEAF0CA-5B40-4738-AA5D-CADBE1ED5EFF}" dt="2022-01-10T09:26:45.207" v="83" actId="2696"/>
        <pc:sldMkLst>
          <pc:docMk/>
          <pc:sldMk cId="0" sldId="258"/>
        </pc:sldMkLst>
      </pc:sldChg>
      <pc:sldChg chg="ord modNotes">
        <pc:chgData name="Takehara Kazuyo" userId="6c1305eccc517997" providerId="LiveId" clId="{EBEAF0CA-5B40-4738-AA5D-CADBE1ED5EFF}" dt="2022-01-11T04:22:35.642" v="200"/>
        <pc:sldMkLst>
          <pc:docMk/>
          <pc:sldMk cId="0" sldId="259"/>
        </pc:sldMkLst>
      </pc:sldChg>
      <pc:sldChg chg="del">
        <pc:chgData name="Takehara Kazuyo" userId="6c1305eccc517997" providerId="LiveId" clId="{EBEAF0CA-5B40-4738-AA5D-CADBE1ED5EFF}" dt="2022-01-10T09:27:13.770" v="90" actId="2696"/>
        <pc:sldMkLst>
          <pc:docMk/>
          <pc:sldMk cId="0" sldId="260"/>
        </pc:sldMkLst>
      </pc:sldChg>
      <pc:sldChg chg="ord modNotes">
        <pc:chgData name="Takehara Kazuyo" userId="6c1305eccc517997" providerId="LiveId" clId="{EBEAF0CA-5B40-4738-AA5D-CADBE1ED5EFF}" dt="2022-01-11T04:22:52.380" v="205"/>
        <pc:sldMkLst>
          <pc:docMk/>
          <pc:sldMk cId="0" sldId="261"/>
        </pc:sldMkLst>
      </pc:sldChg>
      <pc:sldChg chg="del">
        <pc:chgData name="Takehara Kazuyo" userId="6c1305eccc517997" providerId="LiveId" clId="{EBEAF0CA-5B40-4738-AA5D-CADBE1ED5EFF}" dt="2022-01-10T09:27:38.094" v="95" actId="2696"/>
        <pc:sldMkLst>
          <pc:docMk/>
          <pc:sldMk cId="0" sldId="262"/>
        </pc:sldMkLst>
      </pc:sldChg>
      <pc:sldChg chg="ord modNotes">
        <pc:chgData name="Takehara Kazuyo" userId="6c1305eccc517997" providerId="LiveId" clId="{EBEAF0CA-5B40-4738-AA5D-CADBE1ED5EFF}" dt="2022-01-11T04:23:11.742" v="210"/>
        <pc:sldMkLst>
          <pc:docMk/>
          <pc:sldMk cId="0" sldId="263"/>
        </pc:sldMkLst>
      </pc:sldChg>
      <pc:sldChg chg="del">
        <pc:chgData name="Takehara Kazuyo" userId="6c1305eccc517997" providerId="LiveId" clId="{EBEAF0CA-5B40-4738-AA5D-CADBE1ED5EFF}" dt="2022-01-10T09:28:04.212" v="104" actId="2696"/>
        <pc:sldMkLst>
          <pc:docMk/>
          <pc:sldMk cId="0" sldId="264"/>
        </pc:sldMkLst>
      </pc:sldChg>
      <pc:sldChg chg="ord modNotes">
        <pc:chgData name="Takehara Kazuyo" userId="6c1305eccc517997" providerId="LiveId" clId="{EBEAF0CA-5B40-4738-AA5D-CADBE1ED5EFF}" dt="2022-01-11T04:29:48.309" v="330"/>
        <pc:sldMkLst>
          <pc:docMk/>
          <pc:sldMk cId="0" sldId="265"/>
        </pc:sldMkLst>
      </pc:sldChg>
      <pc:sldChg chg="del">
        <pc:chgData name="Takehara Kazuyo" userId="6c1305eccc517997" providerId="LiveId" clId="{EBEAF0CA-5B40-4738-AA5D-CADBE1ED5EFF}" dt="2022-01-10T09:28:27.421" v="112" actId="2696"/>
        <pc:sldMkLst>
          <pc:docMk/>
          <pc:sldMk cId="0" sldId="266"/>
        </pc:sldMkLst>
      </pc:sldChg>
      <pc:sldChg chg="del">
        <pc:chgData name="Takehara Kazuyo" userId="6c1305eccc517997" providerId="LiveId" clId="{EBEAF0CA-5B40-4738-AA5D-CADBE1ED5EFF}" dt="2022-01-10T09:28:47.781" v="118" actId="2696"/>
        <pc:sldMkLst>
          <pc:docMk/>
          <pc:sldMk cId="0" sldId="268"/>
        </pc:sldMkLst>
      </pc:sldChg>
      <pc:sldChg chg="ord modNotes">
        <pc:chgData name="Takehara Kazuyo" userId="6c1305eccc517997" providerId="LiveId" clId="{EBEAF0CA-5B40-4738-AA5D-CADBE1ED5EFF}" dt="2022-01-11T04:34:34.633" v="346"/>
        <pc:sldMkLst>
          <pc:docMk/>
          <pc:sldMk cId="0" sldId="269"/>
        </pc:sldMkLst>
      </pc:sldChg>
      <pc:sldChg chg="del">
        <pc:chgData name="Takehara Kazuyo" userId="6c1305eccc517997" providerId="LiveId" clId="{EBEAF0CA-5B40-4738-AA5D-CADBE1ED5EFF}" dt="2022-01-10T09:29:28.676" v="144" actId="2696"/>
        <pc:sldMkLst>
          <pc:docMk/>
          <pc:sldMk cId="0" sldId="270"/>
        </pc:sldMkLst>
      </pc:sldChg>
      <pc:sldChg chg="ord modNotes">
        <pc:chgData name="Takehara Kazuyo" userId="6c1305eccc517997" providerId="LiveId" clId="{EBEAF0CA-5B40-4738-AA5D-CADBE1ED5EFF}" dt="2022-01-11T04:34:49.946" v="351"/>
        <pc:sldMkLst>
          <pc:docMk/>
          <pc:sldMk cId="0" sldId="271"/>
        </pc:sldMkLst>
      </pc:sldChg>
      <pc:sldChg chg="del">
        <pc:chgData name="Takehara Kazuyo" userId="6c1305eccc517997" providerId="LiveId" clId="{EBEAF0CA-5B40-4738-AA5D-CADBE1ED5EFF}" dt="2022-01-10T09:29:59.753" v="149" actId="2696"/>
        <pc:sldMkLst>
          <pc:docMk/>
          <pc:sldMk cId="0" sldId="272"/>
        </pc:sldMkLst>
      </pc:sldChg>
      <pc:sldChg chg="modSp add del mod ord">
        <pc:chgData name="Takehara Kazuyo" userId="6c1305eccc517997" providerId="LiveId" clId="{EBEAF0CA-5B40-4738-AA5D-CADBE1ED5EFF}" dt="2022-01-11T04:21:52.006" v="196" actId="2696"/>
        <pc:sldMkLst>
          <pc:docMk/>
          <pc:sldMk cId="4031745101" sldId="274"/>
        </pc:sldMkLst>
        <pc:spChg chg="mod">
          <ac:chgData name="Takehara Kazuyo" userId="6c1305eccc517997" providerId="LiveId" clId="{EBEAF0CA-5B40-4738-AA5D-CADBE1ED5EFF}" dt="2022-01-10T09:26:59.856" v="86" actId="1076"/>
          <ac:spMkLst>
            <pc:docMk/>
            <pc:sldMk cId="4031745101" sldId="274"/>
            <ac:spMk id="4" creationId="{8FD01094-6F5D-446A-89AE-3AF4A5DE8F9A}"/>
          </ac:spMkLst>
        </pc:spChg>
        <pc:picChg chg="mod">
          <ac:chgData name="Takehara Kazuyo" userId="6c1305eccc517997" providerId="LiveId" clId="{EBEAF0CA-5B40-4738-AA5D-CADBE1ED5EFF}" dt="2022-01-10T09:26:51.336" v="85" actId="1076"/>
          <ac:picMkLst>
            <pc:docMk/>
            <pc:sldMk cId="4031745101" sldId="274"/>
            <ac:picMk id="3" creationId="{822FB941-C843-4199-B1DA-9CBB4C0FF437}"/>
          </ac:picMkLst>
        </pc:picChg>
      </pc:sldChg>
      <pc:sldChg chg="modSp add del mod ord">
        <pc:chgData name="Takehara Kazuyo" userId="6c1305eccc517997" providerId="LiveId" clId="{EBEAF0CA-5B40-4738-AA5D-CADBE1ED5EFF}" dt="2022-01-11T04:22:39.313" v="201" actId="2696"/>
        <pc:sldMkLst>
          <pc:docMk/>
          <pc:sldMk cId="1984041881" sldId="275"/>
        </pc:sldMkLst>
        <pc:spChg chg="mod">
          <ac:chgData name="Takehara Kazuyo" userId="6c1305eccc517997" providerId="LiveId" clId="{EBEAF0CA-5B40-4738-AA5D-CADBE1ED5EFF}" dt="2022-01-10T09:27:26.294" v="91" actId="1076"/>
          <ac:spMkLst>
            <pc:docMk/>
            <pc:sldMk cId="1984041881" sldId="275"/>
            <ac:spMk id="4" creationId="{8FD01094-6F5D-446A-89AE-3AF4A5DE8F9A}"/>
          </ac:spMkLst>
        </pc:spChg>
      </pc:sldChg>
      <pc:sldChg chg="modSp add del mod ord">
        <pc:chgData name="Takehara Kazuyo" userId="6c1305eccc517997" providerId="LiveId" clId="{EBEAF0CA-5B40-4738-AA5D-CADBE1ED5EFF}" dt="2022-01-11T04:22:54.485" v="206" actId="2696"/>
        <pc:sldMkLst>
          <pc:docMk/>
          <pc:sldMk cId="2839846236" sldId="276"/>
        </pc:sldMkLst>
        <pc:spChg chg="mod">
          <ac:chgData name="Takehara Kazuyo" userId="6c1305eccc517997" providerId="LiveId" clId="{EBEAF0CA-5B40-4738-AA5D-CADBE1ED5EFF}" dt="2022-01-10T09:27:53.654" v="100" actId="1076"/>
          <ac:spMkLst>
            <pc:docMk/>
            <pc:sldMk cId="2839846236" sldId="276"/>
            <ac:spMk id="4" creationId="{8FD01094-6F5D-446A-89AE-3AF4A5DE8F9A}"/>
          </ac:spMkLst>
        </pc:spChg>
        <pc:picChg chg="mod">
          <ac:chgData name="Takehara Kazuyo" userId="6c1305eccc517997" providerId="LiveId" clId="{EBEAF0CA-5B40-4738-AA5D-CADBE1ED5EFF}" dt="2022-01-10T09:27:45.019" v="99" actId="1076"/>
          <ac:picMkLst>
            <pc:docMk/>
            <pc:sldMk cId="2839846236" sldId="276"/>
            <ac:picMk id="3" creationId="{822FB941-C843-4199-B1DA-9CBB4C0FF437}"/>
          </ac:picMkLst>
        </pc:picChg>
      </pc:sldChg>
      <pc:sldChg chg="modSp add del mod ord">
        <pc:chgData name="Takehara Kazuyo" userId="6c1305eccc517997" providerId="LiveId" clId="{EBEAF0CA-5B40-4738-AA5D-CADBE1ED5EFF}" dt="2022-01-11T04:23:19.542" v="211" actId="2696"/>
        <pc:sldMkLst>
          <pc:docMk/>
          <pc:sldMk cId="2794799251" sldId="277"/>
        </pc:sldMkLst>
        <pc:spChg chg="mod">
          <ac:chgData name="Takehara Kazuyo" userId="6c1305eccc517997" providerId="LiveId" clId="{EBEAF0CA-5B40-4738-AA5D-CADBE1ED5EFF}" dt="2022-01-10T09:28:16.799" v="108" actId="1038"/>
          <ac:spMkLst>
            <pc:docMk/>
            <pc:sldMk cId="2794799251" sldId="277"/>
            <ac:spMk id="4" creationId="{8FD01094-6F5D-446A-89AE-3AF4A5DE8F9A}"/>
          </ac:spMkLst>
        </pc:spChg>
      </pc:sldChg>
      <pc:sldChg chg="modSp add del mod ord">
        <pc:chgData name="Takehara Kazuyo" userId="6c1305eccc517997" providerId="LiveId" clId="{EBEAF0CA-5B40-4738-AA5D-CADBE1ED5EFF}" dt="2022-01-11T04:28:25.172" v="290" actId="2696"/>
        <pc:sldMkLst>
          <pc:docMk/>
          <pc:sldMk cId="2589730306" sldId="278"/>
        </pc:sldMkLst>
        <pc:spChg chg="mod">
          <ac:chgData name="Takehara Kazuyo" userId="6c1305eccc517997" providerId="LiveId" clId="{EBEAF0CA-5B40-4738-AA5D-CADBE1ED5EFF}" dt="2022-01-10T09:28:36.688" v="114" actId="1076"/>
          <ac:spMkLst>
            <pc:docMk/>
            <pc:sldMk cId="2589730306" sldId="278"/>
            <ac:spMk id="4" creationId="{8FD01094-6F5D-446A-89AE-3AF4A5DE8F9A}"/>
          </ac:spMkLst>
        </pc:spChg>
        <pc:picChg chg="mod modCrop">
          <ac:chgData name="Takehara Kazuyo" userId="6c1305eccc517997" providerId="LiveId" clId="{EBEAF0CA-5B40-4738-AA5D-CADBE1ED5EFF}" dt="2022-01-11T04:24:22.670" v="239" actId="732"/>
          <ac:picMkLst>
            <pc:docMk/>
            <pc:sldMk cId="2589730306" sldId="278"/>
            <ac:picMk id="3" creationId="{822FB941-C843-4199-B1DA-9CBB4C0FF437}"/>
          </ac:picMkLst>
        </pc:picChg>
      </pc:sldChg>
      <pc:sldChg chg="modSp add mod ord">
        <pc:chgData name="Takehara Kazuyo" userId="6c1305eccc517997" providerId="LiveId" clId="{EBEAF0CA-5B40-4738-AA5D-CADBE1ED5EFF}" dt="2022-01-11T04:34:28.475" v="343" actId="14100"/>
        <pc:sldMkLst>
          <pc:docMk/>
          <pc:sldMk cId="2047612639" sldId="279"/>
        </pc:sldMkLst>
        <pc:spChg chg="mod">
          <ac:chgData name="Takehara Kazuyo" userId="6c1305eccc517997" providerId="LiveId" clId="{EBEAF0CA-5B40-4738-AA5D-CADBE1ED5EFF}" dt="2022-01-11T04:34:28.475" v="343" actId="14100"/>
          <ac:spMkLst>
            <pc:docMk/>
            <pc:sldMk cId="2047612639" sldId="279"/>
            <ac:spMk id="4" creationId="{8FD01094-6F5D-446A-89AE-3AF4A5DE8F9A}"/>
          </ac:spMkLst>
        </pc:spChg>
        <pc:spChg chg="mod">
          <ac:chgData name="Takehara Kazuyo" userId="6c1305eccc517997" providerId="LiveId" clId="{EBEAF0CA-5B40-4738-AA5D-CADBE1ED5EFF}" dt="2022-01-11T04:34:16.751" v="339" actId="14100"/>
          <ac:spMkLst>
            <pc:docMk/>
            <pc:sldMk cId="2047612639" sldId="279"/>
            <ac:spMk id="5" creationId="{5DC58AC6-258D-4B7F-B2F4-481F395BC112}"/>
          </ac:spMkLst>
        </pc:spChg>
        <pc:picChg chg="mod modCrop">
          <ac:chgData name="Takehara Kazuyo" userId="6c1305eccc517997" providerId="LiveId" clId="{EBEAF0CA-5B40-4738-AA5D-CADBE1ED5EFF}" dt="2022-01-11T04:34:06.912" v="336" actId="12788"/>
          <ac:picMkLst>
            <pc:docMk/>
            <pc:sldMk cId="2047612639" sldId="279"/>
            <ac:picMk id="3" creationId="{822FB941-C843-4199-B1DA-9CBB4C0FF437}"/>
          </ac:picMkLst>
        </pc:picChg>
      </pc:sldChg>
      <pc:sldChg chg="modSp add del mod ord">
        <pc:chgData name="Takehara Kazuyo" userId="6c1305eccc517997" providerId="LiveId" clId="{EBEAF0CA-5B40-4738-AA5D-CADBE1ED5EFF}" dt="2022-01-11T04:34:38.371" v="347" actId="2696"/>
        <pc:sldMkLst>
          <pc:docMk/>
          <pc:sldMk cId="4143897645" sldId="280"/>
        </pc:sldMkLst>
        <pc:spChg chg="mod">
          <ac:chgData name="Takehara Kazuyo" userId="6c1305eccc517997" providerId="LiveId" clId="{EBEAF0CA-5B40-4738-AA5D-CADBE1ED5EFF}" dt="2022-01-10T09:29:42.436" v="145" actId="1076"/>
          <ac:spMkLst>
            <pc:docMk/>
            <pc:sldMk cId="4143897645" sldId="280"/>
            <ac:spMk id="4" creationId="{8FD01094-6F5D-446A-89AE-3AF4A5DE8F9A}"/>
          </ac:spMkLst>
        </pc:spChg>
      </pc:sldChg>
      <pc:sldChg chg="modSp add del mod ord">
        <pc:chgData name="Takehara Kazuyo" userId="6c1305eccc517997" providerId="LiveId" clId="{EBEAF0CA-5B40-4738-AA5D-CADBE1ED5EFF}" dt="2022-01-11T04:34:53.523" v="352" actId="2696"/>
        <pc:sldMkLst>
          <pc:docMk/>
          <pc:sldMk cId="2971094371" sldId="281"/>
        </pc:sldMkLst>
        <pc:spChg chg="mod">
          <ac:chgData name="Takehara Kazuyo" userId="6c1305eccc517997" providerId="LiveId" clId="{EBEAF0CA-5B40-4738-AA5D-CADBE1ED5EFF}" dt="2022-01-10T09:30:46.939" v="161" actId="1037"/>
          <ac:spMkLst>
            <pc:docMk/>
            <pc:sldMk cId="2971094371" sldId="281"/>
            <ac:spMk id="4" creationId="{8FD01094-6F5D-446A-89AE-3AF4A5DE8F9A}"/>
          </ac:spMkLst>
        </pc:spChg>
        <pc:picChg chg="mod">
          <ac:chgData name="Takehara Kazuyo" userId="6c1305eccc517997" providerId="LiveId" clId="{EBEAF0CA-5B40-4738-AA5D-CADBE1ED5EFF}" dt="2022-01-10T09:30:41.861" v="156" actId="12788"/>
          <ac:picMkLst>
            <pc:docMk/>
            <pc:sldMk cId="2971094371" sldId="281"/>
            <ac:picMk id="3" creationId="{822FB941-C843-4199-B1DA-9CBB4C0FF437}"/>
          </ac:picMkLst>
        </pc:picChg>
      </pc:sldChg>
      <pc:sldChg chg="modSp add mod">
        <pc:chgData name="Takehara Kazuyo" userId="6c1305eccc517997" providerId="LiveId" clId="{EBEAF0CA-5B40-4738-AA5D-CADBE1ED5EFF}" dt="2022-01-11T04:35:35.566" v="360" actId="1035"/>
        <pc:sldMkLst>
          <pc:docMk/>
          <pc:sldMk cId="1402566125" sldId="282"/>
        </pc:sldMkLst>
        <pc:spChg chg="mod">
          <ac:chgData name="Takehara Kazuyo" userId="6c1305eccc517997" providerId="LiveId" clId="{EBEAF0CA-5B40-4738-AA5D-CADBE1ED5EFF}" dt="2022-01-11T04:35:35.566" v="360" actId="1035"/>
          <ac:spMkLst>
            <pc:docMk/>
            <pc:sldMk cId="1402566125" sldId="282"/>
            <ac:spMk id="4" creationId="{8FD01094-6F5D-446A-89AE-3AF4A5DE8F9A}"/>
          </ac:spMkLst>
        </pc:spChg>
        <pc:spChg chg="mod">
          <ac:chgData name="Takehara Kazuyo" userId="6c1305eccc517997" providerId="LiveId" clId="{EBEAF0CA-5B40-4738-AA5D-CADBE1ED5EFF}" dt="2022-01-11T04:23:44.923" v="232" actId="1038"/>
          <ac:spMkLst>
            <pc:docMk/>
            <pc:sldMk cId="1402566125" sldId="282"/>
            <ac:spMk id="6" creationId="{22B85A23-F6CE-4A95-950E-F1615545F5DD}"/>
          </ac:spMkLst>
        </pc:spChg>
      </pc:sldChg>
      <pc:sldChg chg="modSp add del mod">
        <pc:chgData name="Takehara Kazuyo" userId="6c1305eccc517997" providerId="LiveId" clId="{EBEAF0CA-5B40-4738-AA5D-CADBE1ED5EFF}" dt="2022-01-11T04:28:53.550" v="298" actId="2696"/>
        <pc:sldMkLst>
          <pc:docMk/>
          <pc:sldMk cId="1859471774" sldId="283"/>
        </pc:sldMkLst>
        <pc:spChg chg="mod">
          <ac:chgData name="Takehara Kazuyo" userId="6c1305eccc517997" providerId="LiveId" clId="{EBEAF0CA-5B40-4738-AA5D-CADBE1ED5EFF}" dt="2022-01-11T04:22:47.641" v="202" actId="1076"/>
          <ac:spMkLst>
            <pc:docMk/>
            <pc:sldMk cId="1859471774" sldId="283"/>
            <ac:spMk id="4" creationId="{8FD01094-6F5D-446A-89AE-3AF4A5DE8F9A}"/>
          </ac:spMkLst>
        </pc:spChg>
        <pc:spChg chg="mod">
          <ac:chgData name="Takehara Kazuyo" userId="6c1305eccc517997" providerId="LiveId" clId="{EBEAF0CA-5B40-4738-AA5D-CADBE1ED5EFF}" dt="2022-01-11T04:23:40.663" v="227" actId="1038"/>
          <ac:spMkLst>
            <pc:docMk/>
            <pc:sldMk cId="1859471774" sldId="283"/>
            <ac:spMk id="6" creationId="{22B85A23-F6CE-4A95-950E-F1615545F5DD}"/>
          </ac:spMkLst>
        </pc:spChg>
      </pc:sldChg>
      <pc:sldChg chg="modSp add del mod">
        <pc:chgData name="Takehara Kazuyo" userId="6c1305eccc517997" providerId="LiveId" clId="{EBEAF0CA-5B40-4738-AA5D-CADBE1ED5EFF}" dt="2022-01-11T04:28:45.124" v="294" actId="2696"/>
        <pc:sldMkLst>
          <pc:docMk/>
          <pc:sldMk cId="3516392369" sldId="284"/>
        </pc:sldMkLst>
        <pc:spChg chg="mod">
          <ac:chgData name="Takehara Kazuyo" userId="6c1305eccc517997" providerId="LiveId" clId="{EBEAF0CA-5B40-4738-AA5D-CADBE1ED5EFF}" dt="2022-01-11T04:23:00.367" v="207" actId="1076"/>
          <ac:spMkLst>
            <pc:docMk/>
            <pc:sldMk cId="3516392369" sldId="284"/>
            <ac:spMk id="4" creationId="{8FD01094-6F5D-446A-89AE-3AF4A5DE8F9A}"/>
          </ac:spMkLst>
        </pc:spChg>
        <pc:spChg chg="mod">
          <ac:chgData name="Takehara Kazuyo" userId="6c1305eccc517997" providerId="LiveId" clId="{EBEAF0CA-5B40-4738-AA5D-CADBE1ED5EFF}" dt="2022-01-11T04:23:35.588" v="222" actId="1038"/>
          <ac:spMkLst>
            <pc:docMk/>
            <pc:sldMk cId="3516392369" sldId="284"/>
            <ac:spMk id="6" creationId="{22B85A23-F6CE-4A95-950E-F1615545F5DD}"/>
          </ac:spMkLst>
        </pc:spChg>
      </pc:sldChg>
      <pc:sldChg chg="addSp modSp add mod ord">
        <pc:chgData name="Takehara Kazuyo" userId="6c1305eccc517997" providerId="LiveId" clId="{EBEAF0CA-5B40-4738-AA5D-CADBE1ED5EFF}" dt="2022-01-11T04:29:03.687" v="299" actId="1076"/>
        <pc:sldMkLst>
          <pc:docMk/>
          <pc:sldMk cId="4282617375" sldId="285"/>
        </pc:sldMkLst>
        <pc:spChg chg="mod">
          <ac:chgData name="Takehara Kazuyo" userId="6c1305eccc517997" providerId="LiveId" clId="{EBEAF0CA-5B40-4738-AA5D-CADBE1ED5EFF}" dt="2022-01-11T04:29:03.687" v="299" actId="1076"/>
          <ac:spMkLst>
            <pc:docMk/>
            <pc:sldMk cId="4282617375" sldId="285"/>
            <ac:spMk id="4" creationId="{8FD01094-6F5D-446A-89AE-3AF4A5DE8F9A}"/>
          </ac:spMkLst>
        </pc:spChg>
        <pc:spChg chg="mod">
          <ac:chgData name="Takehara Kazuyo" userId="6c1305eccc517997" providerId="LiveId" clId="{EBEAF0CA-5B40-4738-AA5D-CADBE1ED5EFF}" dt="2022-01-11T04:27:16.019" v="281" actId="14100"/>
          <ac:spMkLst>
            <pc:docMk/>
            <pc:sldMk cId="4282617375" sldId="285"/>
            <ac:spMk id="6" creationId="{22B85A23-F6CE-4A95-950E-F1615545F5DD}"/>
          </ac:spMkLst>
        </pc:spChg>
        <pc:spChg chg="add mod">
          <ac:chgData name="Takehara Kazuyo" userId="6c1305eccc517997" providerId="LiveId" clId="{EBEAF0CA-5B40-4738-AA5D-CADBE1ED5EFF}" dt="2022-01-11T04:28:08.576" v="289" actId="2085"/>
          <ac:spMkLst>
            <pc:docMk/>
            <pc:sldMk cId="4282617375" sldId="285"/>
            <ac:spMk id="9" creationId="{006DAE1B-8CFA-449D-87B5-70AAFE80C450}"/>
          </ac:spMkLst>
        </pc:spChg>
        <pc:picChg chg="add mod">
          <ac:chgData name="Takehara Kazuyo" userId="6c1305eccc517997" providerId="LiveId" clId="{EBEAF0CA-5B40-4738-AA5D-CADBE1ED5EFF}" dt="2022-01-11T04:27:06.340" v="280" actId="1037"/>
          <ac:picMkLst>
            <pc:docMk/>
            <pc:sldMk cId="4282617375" sldId="285"/>
            <ac:picMk id="7" creationId="{F1D1C694-0BB5-4304-91CD-8FF95A11858B}"/>
          </ac:picMkLst>
        </pc:picChg>
        <pc:cxnChg chg="add mod">
          <ac:chgData name="Takehara Kazuyo" userId="6c1305eccc517997" providerId="LiveId" clId="{EBEAF0CA-5B40-4738-AA5D-CADBE1ED5EFF}" dt="2022-01-11T04:27:52.481" v="286" actId="1038"/>
          <ac:cxnSpMkLst>
            <pc:docMk/>
            <pc:sldMk cId="4282617375" sldId="285"/>
            <ac:cxnSpMk id="8" creationId="{72F8AAD3-87F0-4087-9BF4-1730B99DA1E8}"/>
          </ac:cxnSpMkLst>
        </pc:cxnChg>
      </pc:sldChg>
      <pc:sldChg chg="modSp add mod">
        <pc:chgData name="Takehara Kazuyo" userId="6c1305eccc517997" providerId="LiveId" clId="{EBEAF0CA-5B40-4738-AA5D-CADBE1ED5EFF}" dt="2022-01-11T04:29:42.171" v="327" actId="1037"/>
        <pc:sldMkLst>
          <pc:docMk/>
          <pc:sldMk cId="1452756198" sldId="286"/>
        </pc:sldMkLst>
        <pc:spChg chg="mod ord">
          <ac:chgData name="Takehara Kazuyo" userId="6c1305eccc517997" providerId="LiveId" clId="{EBEAF0CA-5B40-4738-AA5D-CADBE1ED5EFF}" dt="2022-01-11T04:29:42.171" v="327" actId="1037"/>
          <ac:spMkLst>
            <pc:docMk/>
            <pc:sldMk cId="1452756198" sldId="286"/>
            <ac:spMk id="4" creationId="{8FD01094-6F5D-446A-89AE-3AF4A5DE8F9A}"/>
          </ac:spMkLst>
        </pc:spChg>
        <pc:picChg chg="mod">
          <ac:chgData name="Takehara Kazuyo" userId="6c1305eccc517997" providerId="LiveId" clId="{EBEAF0CA-5B40-4738-AA5D-CADBE1ED5EFF}" dt="2022-01-11T04:29:31.694" v="306" actId="1076"/>
          <ac:picMkLst>
            <pc:docMk/>
            <pc:sldMk cId="1452756198" sldId="286"/>
            <ac:picMk id="7" creationId="{F1D1C694-0BB5-4304-91CD-8FF95A11858B}"/>
          </ac:picMkLst>
        </pc:picChg>
      </pc:sldChg>
      <pc:sldChg chg="add">
        <pc:chgData name="Takehara Kazuyo" userId="6c1305eccc517997" providerId="LiveId" clId="{EBEAF0CA-5B40-4738-AA5D-CADBE1ED5EFF}" dt="2022-01-11T04:28:49.169" v="295" actId="2890"/>
        <pc:sldMkLst>
          <pc:docMk/>
          <pc:sldMk cId="2072997666" sldId="287"/>
        </pc:sldMkLst>
      </pc:sldChg>
      <pc:sldChg chg="modSp add mod">
        <pc:chgData name="Takehara Kazuyo" userId="6c1305eccc517997" providerId="LiveId" clId="{EBEAF0CA-5B40-4738-AA5D-CADBE1ED5EFF}" dt="2022-01-11T04:29:59.187" v="331" actId="1076"/>
        <pc:sldMkLst>
          <pc:docMk/>
          <pc:sldMk cId="1039142247" sldId="288"/>
        </pc:sldMkLst>
        <pc:spChg chg="mod">
          <ac:chgData name="Takehara Kazuyo" userId="6c1305eccc517997" providerId="LiveId" clId="{EBEAF0CA-5B40-4738-AA5D-CADBE1ED5EFF}" dt="2022-01-11T04:29:59.187" v="331" actId="1076"/>
          <ac:spMkLst>
            <pc:docMk/>
            <pc:sldMk cId="1039142247" sldId="288"/>
            <ac:spMk id="4" creationId="{8FD01094-6F5D-446A-89AE-3AF4A5DE8F9A}"/>
          </ac:spMkLst>
        </pc:spChg>
      </pc:sldChg>
      <pc:sldChg chg="modSp add mod">
        <pc:chgData name="Takehara Kazuyo" userId="6c1305eccc517997" providerId="LiveId" clId="{EBEAF0CA-5B40-4738-AA5D-CADBE1ED5EFF}" dt="2022-01-11T04:34:44.056" v="348" actId="1076"/>
        <pc:sldMkLst>
          <pc:docMk/>
          <pc:sldMk cId="3203326741" sldId="289"/>
        </pc:sldMkLst>
        <pc:spChg chg="mod">
          <ac:chgData name="Takehara Kazuyo" userId="6c1305eccc517997" providerId="LiveId" clId="{EBEAF0CA-5B40-4738-AA5D-CADBE1ED5EFF}" dt="2022-01-11T04:34:44.056" v="348" actId="1076"/>
          <ac:spMkLst>
            <pc:docMk/>
            <pc:sldMk cId="3203326741" sldId="289"/>
            <ac:spMk id="4" creationId="{8FD01094-6F5D-446A-89AE-3AF4A5DE8F9A}"/>
          </ac:spMkLst>
        </pc:spChg>
      </pc:sldChg>
      <pc:sldChg chg="modSp add mod">
        <pc:chgData name="Takehara Kazuyo" userId="6c1305eccc517997" providerId="LiveId" clId="{EBEAF0CA-5B40-4738-AA5D-CADBE1ED5EFF}" dt="2022-01-11T04:35:07.591" v="356" actId="14100"/>
        <pc:sldMkLst>
          <pc:docMk/>
          <pc:sldMk cId="1305294575" sldId="290"/>
        </pc:sldMkLst>
        <pc:spChg chg="mod">
          <ac:chgData name="Takehara Kazuyo" userId="6c1305eccc517997" providerId="LiveId" clId="{EBEAF0CA-5B40-4738-AA5D-CADBE1ED5EFF}" dt="2022-01-11T04:35:07.591" v="356" actId="14100"/>
          <ac:spMkLst>
            <pc:docMk/>
            <pc:sldMk cId="1305294575" sldId="290"/>
            <ac:spMk id="4" creationId="{8FD01094-6F5D-446A-89AE-3AF4A5DE8F9A}"/>
          </ac:spMkLst>
        </pc:spChg>
      </pc:sldChg>
      <pc:sldChg chg="add del">
        <pc:chgData name="Takehara Kazuyo" userId="6c1305eccc517997" providerId="LiveId" clId="{EBEAF0CA-5B40-4738-AA5D-CADBE1ED5EFF}" dt="2022-04-01T03:29:33.027" v="362" actId="2696"/>
        <pc:sldMkLst>
          <pc:docMk/>
          <pc:sldMk cId="0" sldId="29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416210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856785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497944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43610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08744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022730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958778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1425160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3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3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5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5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5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5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7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7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8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8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9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0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0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22FB941-C843-4199-B1DA-9CBB4C0FF43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24" t="2128" r="26959" b="29503"/>
          <a:stretch/>
        </p:blipFill>
        <p:spPr>
          <a:xfrm>
            <a:off x="468269" y="68090"/>
            <a:ext cx="11255462" cy="6789909"/>
          </a:xfrm>
          <a:prstGeom prst="rect">
            <a:avLst/>
          </a:prstGeom>
        </p:spPr>
      </p:pic>
      <p:sp>
        <p:nvSpPr>
          <p:cNvPr id="4" name="楕円 3">
            <a:extLst>
              <a:ext uri="{FF2B5EF4-FFF2-40B4-BE49-F238E27FC236}">
                <a16:creationId xmlns:a16="http://schemas.microsoft.com/office/drawing/2014/main" id="{8FD01094-6F5D-446A-89AE-3AF4A5DE8F9A}"/>
              </a:ext>
            </a:extLst>
          </p:cNvPr>
          <p:cNvSpPr/>
          <p:nvPr/>
        </p:nvSpPr>
        <p:spPr>
          <a:xfrm>
            <a:off x="4870596" y="48633"/>
            <a:ext cx="2104135" cy="2461102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DC58AC6-258D-4B7F-B2F4-481F395BC112}"/>
              </a:ext>
            </a:extLst>
          </p:cNvPr>
          <p:cNvSpPr txBox="1"/>
          <p:nvPr/>
        </p:nvSpPr>
        <p:spPr>
          <a:xfrm>
            <a:off x="5595307" y="6304002"/>
            <a:ext cx="9727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8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わたし</a:t>
            </a: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22B85A23-F6CE-4A95-950E-F1615545F5DD}"/>
              </a:ext>
            </a:extLst>
          </p:cNvPr>
          <p:cNvSpPr/>
          <p:nvPr/>
        </p:nvSpPr>
        <p:spPr>
          <a:xfrm>
            <a:off x="6799637" y="3463044"/>
            <a:ext cx="5155658" cy="3394956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"/>
          <p:cNvSpPr txBox="1">
            <a:spLocks noGrp="1"/>
          </p:cNvSpPr>
          <p:nvPr>
            <p:ph type="subTitle" idx="1"/>
          </p:nvPr>
        </p:nvSpPr>
        <p:spPr>
          <a:xfrm>
            <a:off x="243840" y="246491"/>
            <a:ext cx="11948159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入門第4課1【私(わたし)の家族(かぞく)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គ្រួសាររបស់ខ្ញុំ</a:t>
            </a:r>
            <a:r>
              <a:rPr lang="en-US" sz="2800"/>
              <a:t>】</a:t>
            </a:r>
            <a:endParaRPr sz="280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a. 父(ちち)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ឪពុក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22FB941-C843-4199-B1DA-9CBB4C0FF43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24" t="2128" r="26959" b="29503"/>
          <a:stretch/>
        </p:blipFill>
        <p:spPr>
          <a:xfrm>
            <a:off x="468269" y="68090"/>
            <a:ext cx="11255462" cy="6789909"/>
          </a:xfrm>
          <a:prstGeom prst="rect">
            <a:avLst/>
          </a:prstGeom>
        </p:spPr>
      </p:pic>
      <p:sp>
        <p:nvSpPr>
          <p:cNvPr id="4" name="楕円 3">
            <a:extLst>
              <a:ext uri="{FF2B5EF4-FFF2-40B4-BE49-F238E27FC236}">
                <a16:creationId xmlns:a16="http://schemas.microsoft.com/office/drawing/2014/main" id="{8FD01094-6F5D-446A-89AE-3AF4A5DE8F9A}"/>
              </a:ext>
            </a:extLst>
          </p:cNvPr>
          <p:cNvSpPr/>
          <p:nvPr/>
        </p:nvSpPr>
        <p:spPr>
          <a:xfrm>
            <a:off x="9257770" y="48633"/>
            <a:ext cx="2104135" cy="2461102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DC58AC6-258D-4B7F-B2F4-481F395BC112}"/>
              </a:ext>
            </a:extLst>
          </p:cNvPr>
          <p:cNvSpPr txBox="1"/>
          <p:nvPr/>
        </p:nvSpPr>
        <p:spPr>
          <a:xfrm>
            <a:off x="5595307" y="6304002"/>
            <a:ext cx="9727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8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わたし</a:t>
            </a: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22B85A23-F6CE-4A95-950E-F1615545F5DD}"/>
              </a:ext>
            </a:extLst>
          </p:cNvPr>
          <p:cNvSpPr/>
          <p:nvPr/>
        </p:nvSpPr>
        <p:spPr>
          <a:xfrm>
            <a:off x="6799637" y="3463044"/>
            <a:ext cx="5155658" cy="3394956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25661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"/>
          <p:cNvSpPr txBox="1">
            <a:spLocks noGrp="1"/>
          </p:cNvSpPr>
          <p:nvPr>
            <p:ph type="subTitle" idx="1"/>
          </p:nvPr>
        </p:nvSpPr>
        <p:spPr>
          <a:xfrm>
            <a:off x="244474" y="246063"/>
            <a:ext cx="1194752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入門第4課1【私(わたし)の家族(かぞく)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គ្រួសាររបស់ខ្ញុំ</a:t>
            </a:r>
            <a:r>
              <a:rPr lang="en-US" sz="2800"/>
              <a:t>】 </a:t>
            </a:r>
            <a:endParaRPr sz="280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b. 母(はは)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ម្តាយ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22FB941-C843-4199-B1DA-9CBB4C0FF43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24" t="2128" r="26959" b="29503"/>
          <a:stretch/>
        </p:blipFill>
        <p:spPr>
          <a:xfrm>
            <a:off x="468269" y="68090"/>
            <a:ext cx="11255462" cy="6789909"/>
          </a:xfrm>
          <a:prstGeom prst="rect">
            <a:avLst/>
          </a:prstGeom>
        </p:spPr>
      </p:pic>
      <p:sp>
        <p:nvSpPr>
          <p:cNvPr id="4" name="楕円 3">
            <a:extLst>
              <a:ext uri="{FF2B5EF4-FFF2-40B4-BE49-F238E27FC236}">
                <a16:creationId xmlns:a16="http://schemas.microsoft.com/office/drawing/2014/main" id="{8FD01094-6F5D-446A-89AE-3AF4A5DE8F9A}"/>
              </a:ext>
            </a:extLst>
          </p:cNvPr>
          <p:cNvSpPr/>
          <p:nvPr/>
        </p:nvSpPr>
        <p:spPr>
          <a:xfrm>
            <a:off x="340081" y="4212232"/>
            <a:ext cx="2104135" cy="2461102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DC58AC6-258D-4B7F-B2F4-481F395BC112}"/>
              </a:ext>
            </a:extLst>
          </p:cNvPr>
          <p:cNvSpPr txBox="1"/>
          <p:nvPr/>
        </p:nvSpPr>
        <p:spPr>
          <a:xfrm>
            <a:off x="5595307" y="6304002"/>
            <a:ext cx="9727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8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わたし</a:t>
            </a: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22B85A23-F6CE-4A95-950E-F1615545F5DD}"/>
              </a:ext>
            </a:extLst>
          </p:cNvPr>
          <p:cNvSpPr/>
          <p:nvPr/>
        </p:nvSpPr>
        <p:spPr>
          <a:xfrm>
            <a:off x="6895284" y="3218207"/>
            <a:ext cx="4914094" cy="3639793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F1D1C694-0BB5-4304-91CD-8FF95A11858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1094" t="33901" b="29362"/>
          <a:stretch/>
        </p:blipFill>
        <p:spPr>
          <a:xfrm>
            <a:off x="6895284" y="3227935"/>
            <a:ext cx="4503903" cy="3571703"/>
          </a:xfrm>
          <a:prstGeom prst="rect">
            <a:avLst/>
          </a:prstGeom>
        </p:spPr>
      </p:pic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72F8AAD3-87F0-4087-9BF4-1730B99DA1E8}"/>
              </a:ext>
            </a:extLst>
          </p:cNvPr>
          <p:cNvCxnSpPr/>
          <p:nvPr/>
        </p:nvCxnSpPr>
        <p:spPr>
          <a:xfrm>
            <a:off x="8112868" y="3218207"/>
            <a:ext cx="0" cy="210793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006DAE1B-8CFA-449D-87B5-70AAFE80C450}"/>
              </a:ext>
            </a:extLst>
          </p:cNvPr>
          <p:cNvSpPr/>
          <p:nvPr/>
        </p:nvSpPr>
        <p:spPr>
          <a:xfrm>
            <a:off x="6770451" y="4951379"/>
            <a:ext cx="222113" cy="31128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26173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6"/>
          <p:cNvSpPr txBox="1"/>
          <p:nvPr/>
        </p:nvSpPr>
        <p:spPr>
          <a:xfrm>
            <a:off x="244474" y="246063"/>
            <a:ext cx="1194752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入門第4課1【私(わたし)の家族(かぞく)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គ្រួសាររបស់ខ្ញុំ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 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c. 兄(あに)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បងប្រុស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22FB941-C843-4199-B1DA-9CBB4C0FF43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24" t="2128" r="26959" b="29503"/>
          <a:stretch/>
        </p:blipFill>
        <p:spPr>
          <a:xfrm>
            <a:off x="468269" y="68090"/>
            <a:ext cx="11255462" cy="6789909"/>
          </a:xfrm>
          <a:prstGeom prst="rect">
            <a:avLst/>
          </a:prstGeom>
        </p:spPr>
      </p:pic>
      <p:sp>
        <p:nvSpPr>
          <p:cNvPr id="4" name="楕円 3">
            <a:extLst>
              <a:ext uri="{FF2B5EF4-FFF2-40B4-BE49-F238E27FC236}">
                <a16:creationId xmlns:a16="http://schemas.microsoft.com/office/drawing/2014/main" id="{8FD01094-6F5D-446A-89AE-3AF4A5DE8F9A}"/>
              </a:ext>
            </a:extLst>
          </p:cNvPr>
          <p:cNvSpPr/>
          <p:nvPr/>
        </p:nvSpPr>
        <p:spPr>
          <a:xfrm>
            <a:off x="2678349" y="4212232"/>
            <a:ext cx="2104135" cy="2461102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DC58AC6-258D-4B7F-B2F4-481F395BC112}"/>
              </a:ext>
            </a:extLst>
          </p:cNvPr>
          <p:cNvSpPr txBox="1"/>
          <p:nvPr/>
        </p:nvSpPr>
        <p:spPr>
          <a:xfrm>
            <a:off x="5595307" y="6304002"/>
            <a:ext cx="9727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8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わたし</a:t>
            </a: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22B85A23-F6CE-4A95-950E-F1615545F5DD}"/>
              </a:ext>
            </a:extLst>
          </p:cNvPr>
          <p:cNvSpPr/>
          <p:nvPr/>
        </p:nvSpPr>
        <p:spPr>
          <a:xfrm>
            <a:off x="6895284" y="3218207"/>
            <a:ext cx="4914094" cy="3639793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F1D1C694-0BB5-4304-91CD-8FF95A11858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1094" t="33901" b="29362"/>
          <a:stretch/>
        </p:blipFill>
        <p:spPr>
          <a:xfrm>
            <a:off x="6895284" y="3227935"/>
            <a:ext cx="4503903" cy="3571703"/>
          </a:xfrm>
          <a:prstGeom prst="rect">
            <a:avLst/>
          </a:prstGeom>
        </p:spPr>
      </p:pic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72F8AAD3-87F0-4087-9BF4-1730B99DA1E8}"/>
              </a:ext>
            </a:extLst>
          </p:cNvPr>
          <p:cNvCxnSpPr/>
          <p:nvPr/>
        </p:nvCxnSpPr>
        <p:spPr>
          <a:xfrm>
            <a:off x="8112868" y="3218207"/>
            <a:ext cx="0" cy="210793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006DAE1B-8CFA-449D-87B5-70AAFE80C450}"/>
              </a:ext>
            </a:extLst>
          </p:cNvPr>
          <p:cNvSpPr/>
          <p:nvPr/>
        </p:nvSpPr>
        <p:spPr>
          <a:xfrm>
            <a:off x="6770451" y="4951379"/>
            <a:ext cx="222113" cy="31128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29976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8"/>
          <p:cNvSpPr txBox="1"/>
          <p:nvPr/>
        </p:nvSpPr>
        <p:spPr>
          <a:xfrm>
            <a:off x="244474" y="246063"/>
            <a:ext cx="1194752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入門第4課1【私(わたし)の家族(かぞく)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គ្រួសាររបស់ខ្ញុំ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 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d. 姉(あね)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បងស្រី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22FB941-C843-4199-B1DA-9CBB4C0FF43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24" t="2128" r="26959" b="29503"/>
          <a:stretch/>
        </p:blipFill>
        <p:spPr>
          <a:xfrm>
            <a:off x="468269" y="68090"/>
            <a:ext cx="11255462" cy="6789909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DC58AC6-258D-4B7F-B2F4-481F395BC112}"/>
              </a:ext>
            </a:extLst>
          </p:cNvPr>
          <p:cNvSpPr txBox="1"/>
          <p:nvPr/>
        </p:nvSpPr>
        <p:spPr>
          <a:xfrm>
            <a:off x="5595307" y="6304002"/>
            <a:ext cx="9727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8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わたし</a:t>
            </a: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22B85A23-F6CE-4A95-950E-F1615545F5DD}"/>
              </a:ext>
            </a:extLst>
          </p:cNvPr>
          <p:cNvSpPr/>
          <p:nvPr/>
        </p:nvSpPr>
        <p:spPr>
          <a:xfrm>
            <a:off x="6895284" y="3218207"/>
            <a:ext cx="4914094" cy="3639793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F1D1C694-0BB5-4304-91CD-8FF95A11858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1094" t="33901" b="29362"/>
          <a:stretch/>
        </p:blipFill>
        <p:spPr>
          <a:xfrm>
            <a:off x="6895284" y="3227935"/>
            <a:ext cx="4503903" cy="3571703"/>
          </a:xfrm>
          <a:prstGeom prst="rect">
            <a:avLst/>
          </a:prstGeom>
        </p:spPr>
      </p:pic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72F8AAD3-87F0-4087-9BF4-1730B99DA1E8}"/>
              </a:ext>
            </a:extLst>
          </p:cNvPr>
          <p:cNvCxnSpPr/>
          <p:nvPr/>
        </p:nvCxnSpPr>
        <p:spPr>
          <a:xfrm>
            <a:off x="8112868" y="3218207"/>
            <a:ext cx="0" cy="210793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006DAE1B-8CFA-449D-87B5-70AAFE80C450}"/>
              </a:ext>
            </a:extLst>
          </p:cNvPr>
          <p:cNvSpPr/>
          <p:nvPr/>
        </p:nvSpPr>
        <p:spPr>
          <a:xfrm>
            <a:off x="6770451" y="4951379"/>
            <a:ext cx="222113" cy="31128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楕円 3">
            <a:extLst>
              <a:ext uri="{FF2B5EF4-FFF2-40B4-BE49-F238E27FC236}">
                <a16:creationId xmlns:a16="http://schemas.microsoft.com/office/drawing/2014/main" id="{8FD01094-6F5D-446A-89AE-3AF4A5DE8F9A}"/>
              </a:ext>
            </a:extLst>
          </p:cNvPr>
          <p:cNvSpPr/>
          <p:nvPr/>
        </p:nvSpPr>
        <p:spPr>
          <a:xfrm>
            <a:off x="7121734" y="4221801"/>
            <a:ext cx="2104135" cy="2461102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27561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0"/>
          <p:cNvSpPr txBox="1"/>
          <p:nvPr/>
        </p:nvSpPr>
        <p:spPr>
          <a:xfrm>
            <a:off x="244474" y="246063"/>
            <a:ext cx="1194752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入門第4課1【私(わたし)の家族(かぞく)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គ្រួសាររបស់ខ្ញុំ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 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e. 弟(おとうと)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ប្អូនប្រុស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22FB941-C843-4199-B1DA-9CBB4C0FF43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24" t="2128" r="26959" b="29503"/>
          <a:stretch/>
        </p:blipFill>
        <p:spPr>
          <a:xfrm>
            <a:off x="468269" y="68090"/>
            <a:ext cx="11255462" cy="6789909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DC58AC6-258D-4B7F-B2F4-481F395BC112}"/>
              </a:ext>
            </a:extLst>
          </p:cNvPr>
          <p:cNvSpPr txBox="1"/>
          <p:nvPr/>
        </p:nvSpPr>
        <p:spPr>
          <a:xfrm>
            <a:off x="5595307" y="6304002"/>
            <a:ext cx="9727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8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わたし</a:t>
            </a: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22B85A23-F6CE-4A95-950E-F1615545F5DD}"/>
              </a:ext>
            </a:extLst>
          </p:cNvPr>
          <p:cNvSpPr/>
          <p:nvPr/>
        </p:nvSpPr>
        <p:spPr>
          <a:xfrm>
            <a:off x="6895284" y="3218207"/>
            <a:ext cx="4914094" cy="3639793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F1D1C694-0BB5-4304-91CD-8FF95A11858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1094" t="33901" b="29362"/>
          <a:stretch/>
        </p:blipFill>
        <p:spPr>
          <a:xfrm>
            <a:off x="6895284" y="3227935"/>
            <a:ext cx="4503903" cy="3571703"/>
          </a:xfrm>
          <a:prstGeom prst="rect">
            <a:avLst/>
          </a:prstGeom>
        </p:spPr>
      </p:pic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72F8AAD3-87F0-4087-9BF4-1730B99DA1E8}"/>
              </a:ext>
            </a:extLst>
          </p:cNvPr>
          <p:cNvCxnSpPr/>
          <p:nvPr/>
        </p:nvCxnSpPr>
        <p:spPr>
          <a:xfrm>
            <a:off x="8112868" y="3218207"/>
            <a:ext cx="0" cy="210793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006DAE1B-8CFA-449D-87B5-70AAFE80C450}"/>
              </a:ext>
            </a:extLst>
          </p:cNvPr>
          <p:cNvSpPr/>
          <p:nvPr/>
        </p:nvSpPr>
        <p:spPr>
          <a:xfrm>
            <a:off x="6770451" y="4951379"/>
            <a:ext cx="222113" cy="31128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楕円 3">
            <a:extLst>
              <a:ext uri="{FF2B5EF4-FFF2-40B4-BE49-F238E27FC236}">
                <a16:creationId xmlns:a16="http://schemas.microsoft.com/office/drawing/2014/main" id="{8FD01094-6F5D-446A-89AE-3AF4A5DE8F9A}"/>
              </a:ext>
            </a:extLst>
          </p:cNvPr>
          <p:cNvSpPr/>
          <p:nvPr/>
        </p:nvSpPr>
        <p:spPr>
          <a:xfrm>
            <a:off x="9337875" y="4309353"/>
            <a:ext cx="2104135" cy="2461102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91422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2"/>
          <p:cNvSpPr txBox="1"/>
          <p:nvPr/>
        </p:nvSpPr>
        <p:spPr>
          <a:xfrm>
            <a:off x="244474" y="246063"/>
            <a:ext cx="1194752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入門第4課1【私(わたし)の家族(かぞく)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គ្រួសាររបស់ខ្ញុំ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 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f. 妹(いもうと)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ប្អូនស្រី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22FB941-C843-4199-B1DA-9CBB4C0FF43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266" t="29787" r="29172"/>
          <a:stretch/>
        </p:blipFill>
        <p:spPr>
          <a:xfrm>
            <a:off x="2988514" y="1"/>
            <a:ext cx="6214973" cy="6882346"/>
          </a:xfrm>
          <a:prstGeom prst="rect">
            <a:avLst/>
          </a:prstGeom>
        </p:spPr>
      </p:pic>
      <p:sp>
        <p:nvSpPr>
          <p:cNvPr id="4" name="楕円 3">
            <a:extLst>
              <a:ext uri="{FF2B5EF4-FFF2-40B4-BE49-F238E27FC236}">
                <a16:creationId xmlns:a16="http://schemas.microsoft.com/office/drawing/2014/main" id="{8FD01094-6F5D-446A-89AE-3AF4A5DE8F9A}"/>
              </a:ext>
            </a:extLst>
          </p:cNvPr>
          <p:cNvSpPr/>
          <p:nvPr/>
        </p:nvSpPr>
        <p:spPr>
          <a:xfrm>
            <a:off x="6692630" y="904329"/>
            <a:ext cx="1410509" cy="1780505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DC58AC6-258D-4B7F-B2F4-481F395BC112}"/>
              </a:ext>
            </a:extLst>
          </p:cNvPr>
          <p:cNvSpPr txBox="1"/>
          <p:nvPr/>
        </p:nvSpPr>
        <p:spPr>
          <a:xfrm>
            <a:off x="3326860" y="3441174"/>
            <a:ext cx="1284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8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わたし</a:t>
            </a:r>
          </a:p>
        </p:txBody>
      </p:sp>
    </p:spTree>
    <p:extLst>
      <p:ext uri="{BB962C8B-B14F-4D97-AF65-F5344CB8AC3E}">
        <p14:creationId xmlns:p14="http://schemas.microsoft.com/office/powerpoint/2010/main" val="20476126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4"/>
          <p:cNvSpPr txBox="1"/>
          <p:nvPr/>
        </p:nvSpPr>
        <p:spPr>
          <a:xfrm>
            <a:off x="244474" y="246063"/>
            <a:ext cx="1194752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入門第4課1【私(わたし)の家族(かぞく)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គ្រួសាររបស់ខ្ញុំ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g. 夫(おっと)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ប្តី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22FB941-C843-4199-B1DA-9CBB4C0FF43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266" t="29787" r="29172"/>
          <a:stretch/>
        </p:blipFill>
        <p:spPr>
          <a:xfrm>
            <a:off x="2988514" y="1"/>
            <a:ext cx="6214973" cy="6882346"/>
          </a:xfrm>
          <a:prstGeom prst="rect">
            <a:avLst/>
          </a:prstGeom>
        </p:spPr>
      </p:pic>
      <p:sp>
        <p:nvSpPr>
          <p:cNvPr id="4" name="楕円 3">
            <a:extLst>
              <a:ext uri="{FF2B5EF4-FFF2-40B4-BE49-F238E27FC236}">
                <a16:creationId xmlns:a16="http://schemas.microsoft.com/office/drawing/2014/main" id="{8FD01094-6F5D-446A-89AE-3AF4A5DE8F9A}"/>
              </a:ext>
            </a:extLst>
          </p:cNvPr>
          <p:cNvSpPr/>
          <p:nvPr/>
        </p:nvSpPr>
        <p:spPr>
          <a:xfrm>
            <a:off x="7615140" y="2344022"/>
            <a:ext cx="1410509" cy="1780505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DC58AC6-258D-4B7F-B2F4-481F395BC112}"/>
              </a:ext>
            </a:extLst>
          </p:cNvPr>
          <p:cNvSpPr txBox="1"/>
          <p:nvPr/>
        </p:nvSpPr>
        <p:spPr>
          <a:xfrm>
            <a:off x="3326860" y="3441174"/>
            <a:ext cx="1284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8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わたし</a:t>
            </a:r>
          </a:p>
        </p:txBody>
      </p:sp>
    </p:spTree>
    <p:extLst>
      <p:ext uri="{BB962C8B-B14F-4D97-AF65-F5344CB8AC3E}">
        <p14:creationId xmlns:p14="http://schemas.microsoft.com/office/powerpoint/2010/main" val="32033267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6"/>
          <p:cNvSpPr txBox="1"/>
          <p:nvPr/>
        </p:nvSpPr>
        <p:spPr>
          <a:xfrm>
            <a:off x="244474" y="246063"/>
            <a:ext cx="1194752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入門第4課1【私(わたし)の家族(かぞく)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គ្រួសាររបស់ខ្ញុំ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 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h. 妻(つま)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ប្រពន្ធ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22FB941-C843-4199-B1DA-9CBB4C0FF43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266" t="29787" r="29172"/>
          <a:stretch/>
        </p:blipFill>
        <p:spPr>
          <a:xfrm>
            <a:off x="2988514" y="1"/>
            <a:ext cx="6214973" cy="6882346"/>
          </a:xfrm>
          <a:prstGeom prst="rect">
            <a:avLst/>
          </a:prstGeom>
        </p:spPr>
      </p:pic>
      <p:sp>
        <p:nvSpPr>
          <p:cNvPr id="4" name="楕円 3">
            <a:extLst>
              <a:ext uri="{FF2B5EF4-FFF2-40B4-BE49-F238E27FC236}">
                <a16:creationId xmlns:a16="http://schemas.microsoft.com/office/drawing/2014/main" id="{8FD01094-6F5D-446A-89AE-3AF4A5DE8F9A}"/>
              </a:ext>
            </a:extLst>
          </p:cNvPr>
          <p:cNvSpPr/>
          <p:nvPr/>
        </p:nvSpPr>
        <p:spPr>
          <a:xfrm>
            <a:off x="4434196" y="4990289"/>
            <a:ext cx="2842093" cy="1867711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DC58AC6-258D-4B7F-B2F4-481F395BC112}"/>
              </a:ext>
            </a:extLst>
          </p:cNvPr>
          <p:cNvSpPr txBox="1"/>
          <p:nvPr/>
        </p:nvSpPr>
        <p:spPr>
          <a:xfrm>
            <a:off x="3326860" y="3441174"/>
            <a:ext cx="1284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8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わたし</a:t>
            </a:r>
          </a:p>
        </p:txBody>
      </p:sp>
    </p:spTree>
    <p:extLst>
      <p:ext uri="{BB962C8B-B14F-4D97-AF65-F5344CB8AC3E}">
        <p14:creationId xmlns:p14="http://schemas.microsoft.com/office/powerpoint/2010/main" val="13052945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8"/>
          <p:cNvSpPr txBox="1"/>
          <p:nvPr/>
        </p:nvSpPr>
        <p:spPr>
          <a:xfrm>
            <a:off x="244474" y="246063"/>
            <a:ext cx="1194752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入門第4課1【私(わたし)の家族(かぞく)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គ្រួសាររបស់ខ្ញុំ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 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i. 子ども(こども)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កូន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</TotalTime>
  <Words>232</Words>
  <Application>Microsoft Office PowerPoint</Application>
  <PresentationFormat>ワイド画面</PresentationFormat>
  <Paragraphs>27</Paragraphs>
  <Slides>19</Slides>
  <Notes>19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19</vt:i4>
      </vt:variant>
    </vt:vector>
  </HeadingPairs>
  <TitlesOfParts>
    <vt:vector size="23" baseType="lpstr">
      <vt:lpstr>Arial</vt:lpstr>
      <vt:lpstr>HG丸ｺﾞｼｯｸM-PRO</vt:lpstr>
      <vt:lpstr>Khmer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松田 朋子</dc:creator>
  <cp:lastModifiedBy>Takehara Kazuyo</cp:lastModifiedBy>
  <cp:revision>1</cp:revision>
  <dcterms:created xsi:type="dcterms:W3CDTF">2021-11-15T04:51:58Z</dcterms:created>
  <dcterms:modified xsi:type="dcterms:W3CDTF">2022-04-01T03:29:37Z</dcterms:modified>
</cp:coreProperties>
</file>